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10458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9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2" d="100"/>
          <a:sy n="72" d="100"/>
        </p:scale>
        <p:origin x="2034" y="-108"/>
      </p:cViewPr>
      <p:guideLst>
        <p:guide orient="horz" pos="329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1BF51-05D2-4F9E-8A4A-05CDED69B8DB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30363" y="1143000"/>
            <a:ext cx="3597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897F3-3342-4AA4-A803-DF3033A19D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0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897F3-3342-4AA4-A803-DF3033A19D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5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11604"/>
            <a:ext cx="10363200" cy="364109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493108"/>
            <a:ext cx="9144000" cy="2525037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4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4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556816"/>
            <a:ext cx="2628900" cy="88630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556816"/>
            <a:ext cx="7734300" cy="88630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0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2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607353"/>
            <a:ext cx="10515600" cy="4350424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998933"/>
            <a:ext cx="10515600" cy="2287785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0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784078"/>
            <a:ext cx="5181600" cy="66357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784078"/>
            <a:ext cx="5181600" cy="66357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9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56818"/>
            <a:ext cx="10515600" cy="20214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563773"/>
            <a:ext cx="5157787" cy="125646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820239"/>
            <a:ext cx="5157787" cy="5618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563773"/>
            <a:ext cx="5183188" cy="125646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820239"/>
            <a:ext cx="5183188" cy="5618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54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67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1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97230"/>
            <a:ext cx="3932237" cy="244030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505825"/>
            <a:ext cx="6172200" cy="7432278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137535"/>
            <a:ext cx="3932237" cy="5812672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4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97230"/>
            <a:ext cx="3932237" cy="244030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505825"/>
            <a:ext cx="6172200" cy="7432278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137535"/>
            <a:ext cx="3932237" cy="5812672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7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56818"/>
            <a:ext cx="10515600" cy="20214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784078"/>
            <a:ext cx="10515600" cy="6635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9693436"/>
            <a:ext cx="2743200" cy="5568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D6732-CB91-4CC0-B509-D9CED4D9A63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9693436"/>
            <a:ext cx="4114800" cy="5568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9693436"/>
            <a:ext cx="2743200" cy="5568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3BDAA-51BE-460D-ADA3-F02D1A0C2D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5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088C9A31-0089-4CB8-B7EB-4819B1D38381}"/>
              </a:ext>
            </a:extLst>
          </p:cNvPr>
          <p:cNvSpPr/>
          <p:nvPr/>
        </p:nvSpPr>
        <p:spPr>
          <a:xfrm>
            <a:off x="-176311" y="4190576"/>
            <a:ext cx="12192000" cy="3254866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street, clock&#10;&#10;Description automatically generated">
            <a:extLst>
              <a:ext uri="{FF2B5EF4-FFF2-40B4-BE49-F238E27FC236}">
                <a16:creationId xmlns:a16="http://schemas.microsoft.com/office/drawing/2014/main" id="{566C9DF7-AA00-4485-B247-9F924FBD135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037"/>
          <a:stretch/>
        </p:blipFill>
        <p:spPr>
          <a:xfrm>
            <a:off x="20" y="1"/>
            <a:ext cx="12191980" cy="7579038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7371355-E76A-4416-813E-6840A9AF16E5}"/>
              </a:ext>
            </a:extLst>
          </p:cNvPr>
          <p:cNvSpPr/>
          <p:nvPr/>
        </p:nvSpPr>
        <p:spPr>
          <a:xfrm>
            <a:off x="10175314" y="3002577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fé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Allah, o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Exaltado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a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prática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boas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ações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fé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leva à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paciência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felicidade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contentamento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o que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foi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decretado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Allah.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AB7FEC9-5EBA-4542-A4E8-07A631B58289}"/>
              </a:ext>
            </a:extLst>
          </p:cNvPr>
          <p:cNvSpPr/>
          <p:nvPr/>
        </p:nvSpPr>
        <p:spPr>
          <a:xfrm>
            <a:off x="7897030" y="2992416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excelência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as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criaturas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através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dos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atos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das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palavras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bem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traz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senão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bem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repele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mal.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042B0CD-A554-449C-A1D3-95F652B7AEC7}"/>
              </a:ext>
            </a:extLst>
          </p:cNvPr>
          <p:cNvSpPr/>
          <p:nvPr/>
        </p:nvSpPr>
        <p:spPr>
          <a:xfrm>
            <a:off x="5455533" y="2992415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ocupação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boas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ações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conhecimento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beneficia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distrai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coração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sobre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que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deixa-te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preocupado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7744BEB-8DE0-44A9-90CB-79D3F0372C69}"/>
              </a:ext>
            </a:extLst>
          </p:cNvPr>
          <p:cNvSpPr/>
          <p:nvPr/>
        </p:nvSpPr>
        <p:spPr>
          <a:xfrm>
            <a:off x="2919917" y="2992413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Ocupar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mente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praticar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boas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ações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diariamente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fiques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deprimido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o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passado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nem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preocupado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o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futuro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pois o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Profeta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pedia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proteção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contra a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angústia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a tristeza.</a:t>
            </a:r>
            <a:endParaRPr lang="en-US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4085EAC-9F8E-4D2A-AC71-22F94BFEE05D}"/>
              </a:ext>
            </a:extLst>
          </p:cNvPr>
          <p:cNvSpPr/>
          <p:nvPr/>
        </p:nvSpPr>
        <p:spPr>
          <a:xfrm>
            <a:off x="384301" y="2992413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05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Excesso</a:t>
            </a:r>
            <a:r>
              <a:rPr lang="en-US" sz="105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105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recordação</a:t>
            </a:r>
            <a:r>
              <a:rPr lang="en-US" sz="105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Allah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pois a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recordação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Allah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traz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alegria e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tranquilidade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no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coração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7E91B9C-3849-4EF9-8BAA-073D81BBAD0E}"/>
              </a:ext>
            </a:extLst>
          </p:cNvPr>
          <p:cNvSpPr/>
          <p:nvPr/>
        </p:nvSpPr>
        <p:spPr>
          <a:xfrm>
            <a:off x="10175314" y="4546049"/>
            <a:ext cx="2016666" cy="10836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Enumerar</a:t>
            </a: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favores</a:t>
            </a: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Allah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exteriores</a:t>
            </a: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interiores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leva á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gratidão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é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forma de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fazer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esquecer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aflição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559B8C7-B53F-4B6B-AD1F-B3E5A6AA9F7E}"/>
              </a:ext>
            </a:extLst>
          </p:cNvPr>
          <p:cNvSpPr/>
          <p:nvPr/>
        </p:nvSpPr>
        <p:spPr>
          <a:xfrm>
            <a:off x="7897030" y="4546048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Olhar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aqueles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estão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abaixo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de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pois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permite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agradecer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Allah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pelo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tens e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afasta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tristeza e a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mágoa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7BAB2EA-EFB2-459C-831E-BAB55871837D}"/>
              </a:ext>
            </a:extLst>
          </p:cNvPr>
          <p:cNvSpPr/>
          <p:nvPr/>
        </p:nvSpPr>
        <p:spPr>
          <a:xfrm>
            <a:off x="5455533" y="4546047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05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Esquecer</a:t>
            </a:r>
            <a:r>
              <a:rPr lang="en-US" sz="105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que é </a:t>
            </a:r>
            <a:r>
              <a:rPr lang="en-US" sz="105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passado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porque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já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é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possível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trazê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-lo de volta, e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estar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ocupado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isso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faz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sentido</a:t>
            </a:r>
            <a:r>
              <a:rPr lang="en-US" sz="10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é um disparate.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49E00EC-D96B-4CFF-9765-5E24B4FEC350}"/>
              </a:ext>
            </a:extLst>
          </p:cNvPr>
          <p:cNvSpPr/>
          <p:nvPr/>
        </p:nvSpPr>
        <p:spPr>
          <a:xfrm>
            <a:off x="2919917" y="4546045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Suplicar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Allah o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Exaltado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suplicar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rectificar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religião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assuntos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mundanos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assuntos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outra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mencionado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no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dito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(hadith).</a:t>
            </a:r>
            <a:endParaRPr lang="en-US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0266DFE6-6E7D-404C-88F7-4547BE769166}"/>
              </a:ext>
            </a:extLst>
          </p:cNvPr>
          <p:cNvSpPr/>
          <p:nvPr/>
        </p:nvSpPr>
        <p:spPr>
          <a:xfrm>
            <a:off x="384301" y="4546045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Esperar</a:t>
            </a:r>
            <a:r>
              <a:rPr lang="en-US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pior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porque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proceder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quando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ocorrer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pior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irá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reduzir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efeito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EAC4EB5-D984-4584-888A-55E2FE7CB47C}"/>
              </a:ext>
            </a:extLst>
          </p:cNvPr>
          <p:cNvSpPr/>
          <p:nvPr/>
        </p:nvSpPr>
        <p:spPr>
          <a:xfrm>
            <a:off x="10175314" y="6291196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ocupar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mente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ilusões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imaginações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pois as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ilusões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causam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maus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pensamentos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fazem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que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sejas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pessimista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 que é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forma de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depressão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doença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5472C19-EC83-4BA6-90EB-0BD8D87D2E51}"/>
              </a:ext>
            </a:extLst>
          </p:cNvPr>
          <p:cNvSpPr/>
          <p:nvPr/>
        </p:nvSpPr>
        <p:spPr>
          <a:xfrm>
            <a:off x="7897030" y="6291195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convicção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no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coração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Allah e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confiar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n'Ele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(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aquele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confiar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Allah,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será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Suficiente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B1DF632-1E3B-4956-8EAB-FFD90F549495}"/>
              </a:ext>
            </a:extLst>
          </p:cNvPr>
          <p:cNvSpPr/>
          <p:nvPr/>
        </p:nvSpPr>
        <p:spPr>
          <a:xfrm>
            <a:off x="5455533" y="6291194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Tolerar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erros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dos outros e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paciência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for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prejudicado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eles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todas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pessoas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cometem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erros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infalíveis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há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coisas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nós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detestamos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,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portanto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-se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olhar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o outro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positivo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</a:t>
            </a:r>
            <a:endParaRPr lang="en-US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6586663B-B3F2-40E5-AA92-E732B139E04E}"/>
              </a:ext>
            </a:extLst>
          </p:cNvPr>
          <p:cNvSpPr/>
          <p:nvPr/>
        </p:nvSpPr>
        <p:spPr>
          <a:xfrm>
            <a:off x="2919917" y="6291192"/>
            <a:ext cx="2304900" cy="10787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ocupar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tempo com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assuntos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insignificantes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da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mesma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forma que o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teu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objectivo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é lidar com as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calamidades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assuntos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grande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importância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assuntos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menor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importância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têm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prioridade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manter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-se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afastado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deles. </a:t>
            </a:r>
            <a:endParaRPr lang="en-US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9E11213D-D652-46E5-A5AC-95DEC99BA10A}"/>
              </a:ext>
            </a:extLst>
          </p:cNvPr>
          <p:cNvSpPr/>
          <p:nvPr/>
        </p:nvSpPr>
        <p:spPr>
          <a:xfrm>
            <a:off x="384300" y="6291192"/>
            <a:ext cx="2304899" cy="10787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vida</a:t>
            </a:r>
            <a:r>
              <a:rPr lang="en-US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é </a:t>
            </a:r>
            <a:r>
              <a:rPr lang="en-US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curta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(pois a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realidade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mesmo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for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curta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) é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felicidade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tranquilidade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portanto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deves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encurtar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sofrimento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1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agonia</a:t>
            </a:r>
            <a:r>
              <a:rPr lang="en-US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9BC0E79-2C7A-41E3-9292-0A8B638E3401}"/>
              </a:ext>
            </a:extLst>
          </p:cNvPr>
          <p:cNvSpPr/>
          <p:nvPr/>
        </p:nvSpPr>
        <p:spPr>
          <a:xfrm>
            <a:off x="10175314" y="8170281"/>
            <a:ext cx="1840375" cy="10895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Muita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preocupação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é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ilusão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nenhuma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veracidade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porque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maioria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das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coisas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pelo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qual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estás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preocupado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,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ocorrem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, 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portanto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deixes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baixas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probabilidades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prevalecer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sobre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altas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probabilidades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EAB3CC72-381E-46BA-869C-957209D2B6EB}"/>
              </a:ext>
            </a:extLst>
          </p:cNvPr>
          <p:cNvSpPr/>
          <p:nvPr/>
        </p:nvSpPr>
        <p:spPr>
          <a:xfrm>
            <a:off x="7897030" y="8170280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fiques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incomodado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causa do mal das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pessoas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،, pois o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prejuízo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está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sobre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próprios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estiveres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vai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prejudicar-te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prejudicam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-se a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próprios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6506A1E1-004C-4C68-8196-9EEE67F7957A}"/>
              </a:ext>
            </a:extLst>
          </p:cNvPr>
          <p:cNvSpPr/>
          <p:nvPr/>
        </p:nvSpPr>
        <p:spPr>
          <a:xfrm>
            <a:off x="5455533" y="8170279"/>
            <a:ext cx="2027647" cy="10895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tua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vida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segue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teus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pensamentos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teus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pensamentos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são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benéficos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a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religião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sobre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assuntos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mundanos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então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vida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será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agradável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feliz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caso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contrário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será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oposto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9F8554C4-5A51-4A85-9E46-16784DC91364}"/>
              </a:ext>
            </a:extLst>
          </p:cNvPr>
          <p:cNvSpPr/>
          <p:nvPr/>
        </p:nvSpPr>
        <p:spPr>
          <a:xfrm>
            <a:off x="2919917" y="8170277"/>
            <a:ext cx="1985922" cy="9148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rtl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  <a:buSzPts val="800"/>
            </a:pP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esperar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agradecimento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das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pessoas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tratares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bem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aqueles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têm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direito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sobre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aqueles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têm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,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será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transação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tua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parte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Allah, 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estejas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preocupado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forem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gratos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contigo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BC2020B4-12C0-43FB-BE60-4FFAD1979C44}"/>
              </a:ext>
            </a:extLst>
          </p:cNvPr>
          <p:cNvSpPr/>
          <p:nvPr/>
        </p:nvSpPr>
        <p:spPr>
          <a:xfrm>
            <a:off x="384301" y="8170277"/>
            <a:ext cx="1985922" cy="11402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Mantém-te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ocupado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com o que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vai</a:t>
            </a:r>
            <a:r>
              <a:rPr lang="en-US" sz="11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beneficiar-te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pois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assuntos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prejudiciais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só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trazem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tormento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preocupação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procura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auxílio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nas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ações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trazem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benefícios</a:t>
            </a: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1100" dirty="0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FEE1C8CC-8805-485C-8431-AA465A5330F0}"/>
              </a:ext>
            </a:extLst>
          </p:cNvPr>
          <p:cNvSpPr/>
          <p:nvPr/>
        </p:nvSpPr>
        <p:spPr>
          <a:xfrm>
            <a:off x="6852015" y="9563680"/>
            <a:ext cx="1840375" cy="90571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Sê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determinado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agir</a:t>
            </a:r>
            <a:r>
              <a:rPr lang="en-US" sz="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imediatamente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porque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agir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imediato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irá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acumular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sobre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tarefas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cumprir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além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outros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afazeres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acabarás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estar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bastante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ocupado</a:t>
            </a:r>
            <a:r>
              <a:rPr lang="en-US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FA87C01B-2457-4EB8-AC8F-E823FDBF9ED2}"/>
              </a:ext>
            </a:extLst>
          </p:cNvPr>
          <p:cNvSpPr/>
          <p:nvPr/>
        </p:nvSpPr>
        <p:spPr>
          <a:xfrm>
            <a:off x="4104944" y="9576608"/>
            <a:ext cx="1840375" cy="905719"/>
          </a:xfrm>
          <a:prstGeom prst="roundRect">
            <a:avLst>
              <a:gd name="adj" fmla="val 1257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</a:t>
            </a:r>
            <a:r>
              <a:rPr lang="en-US" sz="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en-US" sz="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prioridades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começa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por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aquela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é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importante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escolhe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aquela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pela qual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estás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inclinado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que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fiques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aborrecido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descontente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 consulta pois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não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há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arrependimento</a:t>
            </a:r>
            <a:r>
              <a:rPr lang="en-US" sz="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no </a:t>
            </a:r>
            <a:r>
              <a:rPr lang="en-US" sz="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aconselhamento</a:t>
            </a:r>
            <a:r>
              <a:rPr lang="en-US" sz="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853609AE-516A-48A9-AE13-970A6D8405E3}"/>
              </a:ext>
            </a:extLst>
          </p:cNvPr>
          <p:cNvSpPr/>
          <p:nvPr/>
        </p:nvSpPr>
        <p:spPr>
          <a:xfrm>
            <a:off x="10851661" y="254178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FB5ED42-A6AA-496C-9C22-ADB31D60E868}"/>
              </a:ext>
            </a:extLst>
          </p:cNvPr>
          <p:cNvSpPr/>
          <p:nvPr/>
        </p:nvSpPr>
        <p:spPr>
          <a:xfrm>
            <a:off x="8606548" y="253162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61DA7A8-7700-41D1-B293-A842A0C213BF}"/>
              </a:ext>
            </a:extLst>
          </p:cNvPr>
          <p:cNvSpPr/>
          <p:nvPr/>
        </p:nvSpPr>
        <p:spPr>
          <a:xfrm>
            <a:off x="6155035" y="253162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9129D19-DF84-40CF-82A0-57CDEF800190}"/>
              </a:ext>
            </a:extLst>
          </p:cNvPr>
          <p:cNvSpPr/>
          <p:nvPr/>
        </p:nvSpPr>
        <p:spPr>
          <a:xfrm>
            <a:off x="3596264" y="253162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69C496E3-C50B-4B52-A650-15DD3324A164}"/>
              </a:ext>
            </a:extLst>
          </p:cNvPr>
          <p:cNvSpPr/>
          <p:nvPr/>
        </p:nvSpPr>
        <p:spPr>
          <a:xfrm>
            <a:off x="961303" y="253162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5E75D0C-0366-454E-84D9-C9B9E2AB9F58}"/>
              </a:ext>
            </a:extLst>
          </p:cNvPr>
          <p:cNvSpPr/>
          <p:nvPr/>
        </p:nvSpPr>
        <p:spPr>
          <a:xfrm>
            <a:off x="10854431" y="4082135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62D475C-EEAC-4952-A627-A1F521093B80}"/>
              </a:ext>
            </a:extLst>
          </p:cNvPr>
          <p:cNvSpPr/>
          <p:nvPr/>
        </p:nvSpPr>
        <p:spPr>
          <a:xfrm>
            <a:off x="8609318" y="4082135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65BDCED2-0920-4C45-A3E8-36FB3E6A02F2}"/>
              </a:ext>
            </a:extLst>
          </p:cNvPr>
          <p:cNvSpPr/>
          <p:nvPr/>
        </p:nvSpPr>
        <p:spPr>
          <a:xfrm>
            <a:off x="6157805" y="4082135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61CDA848-CBCD-4331-BC01-0CF3E5C74F3A}"/>
              </a:ext>
            </a:extLst>
          </p:cNvPr>
          <p:cNvSpPr/>
          <p:nvPr/>
        </p:nvSpPr>
        <p:spPr>
          <a:xfrm>
            <a:off x="3599034" y="4082135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9F2FBA0C-45FE-4D17-90CE-D9F3F3123ACA}"/>
              </a:ext>
            </a:extLst>
          </p:cNvPr>
          <p:cNvSpPr/>
          <p:nvPr/>
        </p:nvSpPr>
        <p:spPr>
          <a:xfrm>
            <a:off x="964073" y="4082135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10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270E8DA5-61A1-4692-8D18-39F9EFF6E531}"/>
              </a:ext>
            </a:extLst>
          </p:cNvPr>
          <p:cNvSpPr/>
          <p:nvPr/>
        </p:nvSpPr>
        <p:spPr>
          <a:xfrm>
            <a:off x="10856395" y="581800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11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93CD669A-566B-4247-A362-78811B301F82}"/>
              </a:ext>
            </a:extLst>
          </p:cNvPr>
          <p:cNvSpPr/>
          <p:nvPr/>
        </p:nvSpPr>
        <p:spPr>
          <a:xfrm>
            <a:off x="8611282" y="581800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12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7A5ECCFB-C898-4C06-8F7F-E7D1E7B0FFA6}"/>
              </a:ext>
            </a:extLst>
          </p:cNvPr>
          <p:cNvSpPr/>
          <p:nvPr/>
        </p:nvSpPr>
        <p:spPr>
          <a:xfrm>
            <a:off x="6159769" y="581800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13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7AEC2147-C1FF-4A9F-8795-534649F2E7AB}"/>
              </a:ext>
            </a:extLst>
          </p:cNvPr>
          <p:cNvSpPr/>
          <p:nvPr/>
        </p:nvSpPr>
        <p:spPr>
          <a:xfrm>
            <a:off x="3600998" y="581800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14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A9337A2E-68C4-4A41-9E73-7EB3D90B3C07}"/>
              </a:ext>
            </a:extLst>
          </p:cNvPr>
          <p:cNvSpPr/>
          <p:nvPr/>
        </p:nvSpPr>
        <p:spPr>
          <a:xfrm>
            <a:off x="966037" y="581800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15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E5B2AA8-3C43-42E7-9813-F4D3893EEF80}"/>
              </a:ext>
            </a:extLst>
          </p:cNvPr>
          <p:cNvSpPr/>
          <p:nvPr/>
        </p:nvSpPr>
        <p:spPr>
          <a:xfrm>
            <a:off x="10978315" y="770143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16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F2B8173D-387F-41F8-B945-8F09BA0703AB}"/>
              </a:ext>
            </a:extLst>
          </p:cNvPr>
          <p:cNvSpPr/>
          <p:nvPr/>
        </p:nvSpPr>
        <p:spPr>
          <a:xfrm>
            <a:off x="8606548" y="7732495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17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5B28E5AB-6D01-4999-976C-15A9277F2835}"/>
              </a:ext>
            </a:extLst>
          </p:cNvPr>
          <p:cNvSpPr/>
          <p:nvPr/>
        </p:nvSpPr>
        <p:spPr>
          <a:xfrm>
            <a:off x="6168440" y="7668333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18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5C2F6888-DE88-4659-9CE3-EB65A61546A6}"/>
              </a:ext>
            </a:extLst>
          </p:cNvPr>
          <p:cNvSpPr/>
          <p:nvPr/>
        </p:nvSpPr>
        <p:spPr>
          <a:xfrm>
            <a:off x="3650055" y="7674785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19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50AF066-BF1D-4274-925F-2CBA47E52138}"/>
              </a:ext>
            </a:extLst>
          </p:cNvPr>
          <p:cNvSpPr/>
          <p:nvPr/>
        </p:nvSpPr>
        <p:spPr>
          <a:xfrm>
            <a:off x="1087957" y="7701439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20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A14CE8BF-D724-4008-AD1D-9C6AAC67AD47}"/>
              </a:ext>
            </a:extLst>
          </p:cNvPr>
          <p:cNvSpPr/>
          <p:nvPr/>
        </p:nvSpPr>
        <p:spPr>
          <a:xfrm>
            <a:off x="7524143" y="9076000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21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14A65BEA-19CF-4394-B092-553B4BCC4836}"/>
              </a:ext>
            </a:extLst>
          </p:cNvPr>
          <p:cNvSpPr/>
          <p:nvPr/>
        </p:nvSpPr>
        <p:spPr>
          <a:xfrm>
            <a:off x="4882593" y="9092895"/>
            <a:ext cx="487680" cy="4876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22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5F5376B-3B5B-4EEA-AEA6-5103281FC0E8}"/>
              </a:ext>
            </a:extLst>
          </p:cNvPr>
          <p:cNvSpPr txBox="1"/>
          <p:nvPr/>
        </p:nvSpPr>
        <p:spPr>
          <a:xfrm>
            <a:off x="3131951" y="409599"/>
            <a:ext cx="6300965" cy="1649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resumo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livro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"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meios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que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trazem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benefícios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para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alcançar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uma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vida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feliz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".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772AB8-234B-410E-ACE6-51354D8E23B6}"/>
              </a:ext>
            </a:extLst>
          </p:cNvPr>
          <p:cNvSpPr txBox="1"/>
          <p:nvPr/>
        </p:nvSpPr>
        <p:spPr>
          <a:xfrm>
            <a:off x="22892" y="127655"/>
            <a:ext cx="1840375" cy="1862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</a:pP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Autor :  Abdurrahman Ibn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Naasir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Sa’di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(1307 – 1376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depois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Hégira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é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considerado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um dos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teólogos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islâmicos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proeminentes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sua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era; e entre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imames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bem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instruídos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(no </a:t>
            </a:r>
            <a:r>
              <a:rPr lang="en-US" sz="12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conhecimento</a:t>
            </a:r>
            <a:r>
              <a:rPr lang="en-US" sz="1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4A04BA-F9D6-4ED8-968C-54AA3DF336F7}"/>
              </a:ext>
            </a:extLst>
          </p:cNvPr>
          <p:cNvSpPr txBox="1"/>
          <p:nvPr/>
        </p:nvSpPr>
        <p:spPr>
          <a:xfrm>
            <a:off x="10135455" y="123480"/>
            <a:ext cx="1840375" cy="198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10"/>
              </a:spcBef>
              <a:spcAft>
                <a:spcPts val="10"/>
              </a:spcAft>
            </a:pP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Quando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sheikh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viajou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o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Líbano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para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efetuar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tratamento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no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1373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hégira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, leu o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livro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deixe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preocupação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comece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viver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do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autor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americano Dale Carnegie,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ficou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impressionado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o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seu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conteúdo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e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resolveu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compilar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um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livro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 o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mesmo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tema</a:t>
            </a:r>
            <a:r>
              <a:rPr lang="en-US" sz="105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048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793</Words>
  <Application>Microsoft Office PowerPoint</Application>
  <PresentationFormat>Personalizados</PresentationFormat>
  <Paragraphs>48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أمين  أحمد كياني درميان</dc:creator>
  <cp:lastModifiedBy>Utilizador desconhecido</cp:lastModifiedBy>
  <cp:revision>11</cp:revision>
  <dcterms:created xsi:type="dcterms:W3CDTF">2020-08-10T20:41:55Z</dcterms:created>
  <dcterms:modified xsi:type="dcterms:W3CDTF">2020-10-08T21:00:06Z</dcterms:modified>
</cp:coreProperties>
</file>