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12192000" cy="104584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94"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72" d="100"/>
          <a:sy n="72" d="100"/>
        </p:scale>
        <p:origin x="2034" y="-108"/>
      </p:cViewPr>
      <p:guideLst>
        <p:guide orient="horz" pos="3294"/>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 /><Relationship Id="rId7" Type="http://schemas.openxmlformats.org/officeDocument/2006/relationships/tableStyles" Target="tableStyle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theme" Target="theme/theme1.xml" /><Relationship Id="rId5" Type="http://schemas.openxmlformats.org/officeDocument/2006/relationships/viewProps" Target="viewProps.xml" /><Relationship Id="rId4" Type="http://schemas.openxmlformats.org/officeDocument/2006/relationships/presProps" Target="pres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91BF51-05D2-4F9E-8A4A-05CDED69B8DB}" type="datetimeFigureOut">
              <a:rPr lang="en-US" smtClean="0"/>
              <a:t>10/10/2020</a:t>
            </a:fld>
            <a:endParaRPr lang="en-US"/>
          </a:p>
        </p:txBody>
      </p:sp>
      <p:sp>
        <p:nvSpPr>
          <p:cNvPr id="4" name="Slide Image Placeholder 3"/>
          <p:cNvSpPr>
            <a:spLocks noGrp="1" noRot="1" noChangeAspect="1"/>
          </p:cNvSpPr>
          <p:nvPr>
            <p:ph type="sldImg" idx="2"/>
          </p:nvPr>
        </p:nvSpPr>
        <p:spPr>
          <a:xfrm>
            <a:off x="1630363" y="1143000"/>
            <a:ext cx="35972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D897F3-3342-4AA4-A803-DF3033A19DD8}" type="slidenum">
              <a:rPr lang="en-US" smtClean="0"/>
              <a:t>‹#›</a:t>
            </a:fld>
            <a:endParaRPr lang="en-US"/>
          </a:p>
        </p:txBody>
      </p:sp>
    </p:spTree>
    <p:extLst>
      <p:ext uri="{BB962C8B-B14F-4D97-AF65-F5344CB8AC3E}">
        <p14:creationId xmlns:p14="http://schemas.microsoft.com/office/powerpoint/2010/main" val="2809600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5D897F3-3342-4AA4-A803-DF3033A19DD8}" type="slidenum">
              <a:rPr lang="en-US" smtClean="0"/>
              <a:t>1</a:t>
            </a:fld>
            <a:endParaRPr lang="en-US"/>
          </a:p>
        </p:txBody>
      </p:sp>
    </p:spTree>
    <p:extLst>
      <p:ext uri="{BB962C8B-B14F-4D97-AF65-F5344CB8AC3E}">
        <p14:creationId xmlns:p14="http://schemas.microsoft.com/office/powerpoint/2010/main" val="2196751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711604"/>
            <a:ext cx="10363200" cy="3641090"/>
          </a:xfrm>
        </p:spPr>
        <p:txBody>
          <a:bodyPr anchor="b"/>
          <a:lstStyle>
            <a:lvl1pPr algn="ctr">
              <a:defRPr sz="8000"/>
            </a:lvl1pPr>
          </a:lstStyle>
          <a:p>
            <a:r>
              <a:rPr lang="en-US"/>
              <a:t>Click to edit Master title style</a:t>
            </a:r>
            <a:endParaRPr lang="en-US" dirty="0"/>
          </a:p>
        </p:txBody>
      </p:sp>
      <p:sp>
        <p:nvSpPr>
          <p:cNvPr id="3" name="Subtitle 2"/>
          <p:cNvSpPr>
            <a:spLocks noGrp="1"/>
          </p:cNvSpPr>
          <p:nvPr>
            <p:ph type="subTitle" idx="1"/>
          </p:nvPr>
        </p:nvSpPr>
        <p:spPr>
          <a:xfrm>
            <a:off x="1524000" y="5493108"/>
            <a:ext cx="9144000" cy="2525037"/>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F6D6732-CB91-4CC0-B509-D9CED4D9A639}" type="datetimeFigureOut">
              <a:rPr lang="en-US" smtClean="0"/>
              <a:t>10/10/2020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B3BDAA-51BE-460D-ADA3-F02D1A0C2DDA}" type="slidenum">
              <a:rPr lang="en-US" smtClean="0"/>
              <a:t>‹#›</a:t>
            </a:fld>
            <a:endParaRPr lang="en-US"/>
          </a:p>
        </p:txBody>
      </p:sp>
    </p:spTree>
    <p:extLst>
      <p:ext uri="{BB962C8B-B14F-4D97-AF65-F5344CB8AC3E}">
        <p14:creationId xmlns:p14="http://schemas.microsoft.com/office/powerpoint/2010/main" val="10096403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6D6732-CB91-4CC0-B509-D9CED4D9A639}" type="datetimeFigureOut">
              <a:rPr lang="en-US" smtClean="0"/>
              <a:t>10/10/2020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B3BDAA-51BE-460D-ADA3-F02D1A0C2DDA}" type="slidenum">
              <a:rPr lang="en-US" smtClean="0"/>
              <a:t>‹#›</a:t>
            </a:fld>
            <a:endParaRPr lang="en-US"/>
          </a:p>
        </p:txBody>
      </p:sp>
    </p:spTree>
    <p:extLst>
      <p:ext uri="{BB962C8B-B14F-4D97-AF65-F5344CB8AC3E}">
        <p14:creationId xmlns:p14="http://schemas.microsoft.com/office/powerpoint/2010/main" val="19076451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556816"/>
            <a:ext cx="2628900" cy="886305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556816"/>
            <a:ext cx="7734300" cy="886305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6D6732-CB91-4CC0-B509-D9CED4D9A639}" type="datetimeFigureOut">
              <a:rPr lang="en-US" smtClean="0"/>
              <a:t>10/10/2020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B3BDAA-51BE-460D-ADA3-F02D1A0C2DDA}" type="slidenum">
              <a:rPr lang="en-US" smtClean="0"/>
              <a:t>‹#›</a:t>
            </a:fld>
            <a:endParaRPr lang="en-US"/>
          </a:p>
        </p:txBody>
      </p:sp>
    </p:spTree>
    <p:extLst>
      <p:ext uri="{BB962C8B-B14F-4D97-AF65-F5344CB8AC3E}">
        <p14:creationId xmlns:p14="http://schemas.microsoft.com/office/powerpoint/2010/main" val="556808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6D6732-CB91-4CC0-B509-D9CED4D9A639}" type="datetimeFigureOut">
              <a:rPr lang="en-US" smtClean="0"/>
              <a:t>10/10/2020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B3BDAA-51BE-460D-ADA3-F02D1A0C2DDA}" type="slidenum">
              <a:rPr lang="en-US" smtClean="0"/>
              <a:t>‹#›</a:t>
            </a:fld>
            <a:endParaRPr lang="en-US"/>
          </a:p>
        </p:txBody>
      </p:sp>
    </p:spTree>
    <p:extLst>
      <p:ext uri="{BB962C8B-B14F-4D97-AF65-F5344CB8AC3E}">
        <p14:creationId xmlns:p14="http://schemas.microsoft.com/office/powerpoint/2010/main" val="4036820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2607353"/>
            <a:ext cx="10515600" cy="4350424"/>
          </a:xfrm>
        </p:spPr>
        <p:txBody>
          <a:bodyPr anchor="b"/>
          <a:lstStyle>
            <a:lvl1pPr>
              <a:defRPr sz="8000"/>
            </a:lvl1pPr>
          </a:lstStyle>
          <a:p>
            <a:r>
              <a:rPr lang="en-US"/>
              <a:t>Click to edit Master title style</a:t>
            </a:r>
            <a:endParaRPr lang="en-US" dirty="0"/>
          </a:p>
        </p:txBody>
      </p:sp>
      <p:sp>
        <p:nvSpPr>
          <p:cNvPr id="3" name="Text Placeholder 2"/>
          <p:cNvSpPr>
            <a:spLocks noGrp="1"/>
          </p:cNvSpPr>
          <p:nvPr>
            <p:ph type="body" idx="1"/>
          </p:nvPr>
        </p:nvSpPr>
        <p:spPr>
          <a:xfrm>
            <a:off x="831851" y="6998933"/>
            <a:ext cx="10515600" cy="2287785"/>
          </a:xfrm>
        </p:spPr>
        <p:txBody>
          <a:bodyPr/>
          <a:lstStyle>
            <a:lvl1pPr marL="0" indent="0">
              <a:buNone/>
              <a:defRPr sz="3200">
                <a:solidFill>
                  <a:schemeClr val="tx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F6D6732-CB91-4CC0-B509-D9CED4D9A639}" type="datetimeFigureOut">
              <a:rPr lang="en-US" smtClean="0"/>
              <a:t>10/10/2020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B3BDAA-51BE-460D-ADA3-F02D1A0C2DDA}" type="slidenum">
              <a:rPr lang="en-US" smtClean="0"/>
              <a:t>‹#›</a:t>
            </a:fld>
            <a:endParaRPr lang="en-US"/>
          </a:p>
        </p:txBody>
      </p:sp>
    </p:spTree>
    <p:extLst>
      <p:ext uri="{BB962C8B-B14F-4D97-AF65-F5344CB8AC3E}">
        <p14:creationId xmlns:p14="http://schemas.microsoft.com/office/powerpoint/2010/main" val="4245009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2784078"/>
            <a:ext cx="5181600" cy="663579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784078"/>
            <a:ext cx="5181600" cy="663579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F6D6732-CB91-4CC0-B509-D9CED4D9A639}" type="datetimeFigureOut">
              <a:rPr lang="en-US" smtClean="0"/>
              <a:t>10/10/2020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B3BDAA-51BE-460D-ADA3-F02D1A0C2DDA}" type="slidenum">
              <a:rPr lang="en-US" smtClean="0"/>
              <a:t>‹#›</a:t>
            </a:fld>
            <a:endParaRPr lang="en-US"/>
          </a:p>
        </p:txBody>
      </p:sp>
    </p:spTree>
    <p:extLst>
      <p:ext uri="{BB962C8B-B14F-4D97-AF65-F5344CB8AC3E}">
        <p14:creationId xmlns:p14="http://schemas.microsoft.com/office/powerpoint/2010/main" val="996991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556818"/>
            <a:ext cx="10515600" cy="2021484"/>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2563773"/>
            <a:ext cx="5157787" cy="125646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839789" y="3820239"/>
            <a:ext cx="5157787" cy="561899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2563773"/>
            <a:ext cx="5183188" cy="125646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6172201" y="3820239"/>
            <a:ext cx="5183188" cy="561899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F6D6732-CB91-4CC0-B509-D9CED4D9A639}" type="datetimeFigureOut">
              <a:rPr lang="en-US" smtClean="0"/>
              <a:t>10/10/2020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0B3BDAA-51BE-460D-ADA3-F02D1A0C2DDA}" type="slidenum">
              <a:rPr lang="en-US" smtClean="0"/>
              <a:t>‹#›</a:t>
            </a:fld>
            <a:endParaRPr lang="en-US"/>
          </a:p>
        </p:txBody>
      </p:sp>
    </p:spTree>
    <p:extLst>
      <p:ext uri="{BB962C8B-B14F-4D97-AF65-F5344CB8AC3E}">
        <p14:creationId xmlns:p14="http://schemas.microsoft.com/office/powerpoint/2010/main" val="3557654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F6D6732-CB91-4CC0-B509-D9CED4D9A639}" type="datetimeFigureOut">
              <a:rPr lang="en-US" smtClean="0"/>
              <a:t>10/10/2020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0B3BDAA-51BE-460D-ADA3-F02D1A0C2DDA}" type="slidenum">
              <a:rPr lang="en-US" smtClean="0"/>
              <a:t>‹#›</a:t>
            </a:fld>
            <a:endParaRPr lang="en-US"/>
          </a:p>
        </p:txBody>
      </p:sp>
    </p:spTree>
    <p:extLst>
      <p:ext uri="{BB962C8B-B14F-4D97-AF65-F5344CB8AC3E}">
        <p14:creationId xmlns:p14="http://schemas.microsoft.com/office/powerpoint/2010/main" val="13567679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6D6732-CB91-4CC0-B509-D9CED4D9A639}" type="datetimeFigureOut">
              <a:rPr lang="en-US" smtClean="0"/>
              <a:t>10/10/2020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0B3BDAA-51BE-460D-ADA3-F02D1A0C2DDA}" type="slidenum">
              <a:rPr lang="en-US" smtClean="0"/>
              <a:t>‹#›</a:t>
            </a:fld>
            <a:endParaRPr lang="en-US"/>
          </a:p>
        </p:txBody>
      </p:sp>
    </p:spTree>
    <p:extLst>
      <p:ext uri="{BB962C8B-B14F-4D97-AF65-F5344CB8AC3E}">
        <p14:creationId xmlns:p14="http://schemas.microsoft.com/office/powerpoint/2010/main" val="1876612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697230"/>
            <a:ext cx="3932237" cy="2440305"/>
          </a:xfrm>
        </p:spPr>
        <p:txBody>
          <a:bodyPr anchor="b"/>
          <a:lstStyle>
            <a:lvl1pPr>
              <a:defRPr sz="4267"/>
            </a:lvl1pPr>
          </a:lstStyle>
          <a:p>
            <a:r>
              <a:rPr lang="en-US"/>
              <a:t>Click to edit Master title style</a:t>
            </a:r>
            <a:endParaRPr lang="en-US" dirty="0"/>
          </a:p>
        </p:txBody>
      </p:sp>
      <p:sp>
        <p:nvSpPr>
          <p:cNvPr id="3" name="Content Placeholder 2"/>
          <p:cNvSpPr>
            <a:spLocks noGrp="1"/>
          </p:cNvSpPr>
          <p:nvPr>
            <p:ph idx="1"/>
          </p:nvPr>
        </p:nvSpPr>
        <p:spPr>
          <a:xfrm>
            <a:off x="5183188" y="1505825"/>
            <a:ext cx="6172200" cy="7432278"/>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3137535"/>
            <a:ext cx="3932237" cy="5812672"/>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p:cNvSpPr>
            <a:spLocks noGrp="1"/>
          </p:cNvSpPr>
          <p:nvPr>
            <p:ph type="dt" sz="half" idx="10"/>
          </p:nvPr>
        </p:nvSpPr>
        <p:spPr/>
        <p:txBody>
          <a:bodyPr/>
          <a:lstStyle/>
          <a:p>
            <a:fld id="{9F6D6732-CB91-4CC0-B509-D9CED4D9A639}" type="datetimeFigureOut">
              <a:rPr lang="en-US" smtClean="0"/>
              <a:t>10/10/2020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B3BDAA-51BE-460D-ADA3-F02D1A0C2DDA}" type="slidenum">
              <a:rPr lang="en-US" smtClean="0"/>
              <a:t>‹#›</a:t>
            </a:fld>
            <a:endParaRPr lang="en-US"/>
          </a:p>
        </p:txBody>
      </p:sp>
    </p:spTree>
    <p:extLst>
      <p:ext uri="{BB962C8B-B14F-4D97-AF65-F5344CB8AC3E}">
        <p14:creationId xmlns:p14="http://schemas.microsoft.com/office/powerpoint/2010/main" val="3416064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697230"/>
            <a:ext cx="3932237" cy="2440305"/>
          </a:xfrm>
        </p:spPr>
        <p:txBody>
          <a:bodyPr anchor="b"/>
          <a:lstStyle>
            <a:lvl1pPr>
              <a:defRPr sz="4267"/>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1505825"/>
            <a:ext cx="6172200" cy="7432278"/>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a:t>Click icon to add picture</a:t>
            </a:r>
            <a:endParaRPr lang="en-US" dirty="0"/>
          </a:p>
        </p:txBody>
      </p:sp>
      <p:sp>
        <p:nvSpPr>
          <p:cNvPr id="4" name="Text Placeholder 3"/>
          <p:cNvSpPr>
            <a:spLocks noGrp="1"/>
          </p:cNvSpPr>
          <p:nvPr>
            <p:ph type="body" sz="half" idx="2"/>
          </p:nvPr>
        </p:nvSpPr>
        <p:spPr>
          <a:xfrm>
            <a:off x="839788" y="3137535"/>
            <a:ext cx="3932237" cy="5812672"/>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p:cNvSpPr>
            <a:spLocks noGrp="1"/>
          </p:cNvSpPr>
          <p:nvPr>
            <p:ph type="dt" sz="half" idx="10"/>
          </p:nvPr>
        </p:nvSpPr>
        <p:spPr/>
        <p:txBody>
          <a:bodyPr/>
          <a:lstStyle/>
          <a:p>
            <a:fld id="{9F6D6732-CB91-4CC0-B509-D9CED4D9A639}" type="datetimeFigureOut">
              <a:rPr lang="en-US" smtClean="0"/>
              <a:t>10/10/2020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B3BDAA-51BE-460D-ADA3-F02D1A0C2DDA}" type="slidenum">
              <a:rPr lang="en-US" smtClean="0"/>
              <a:t>‹#›</a:t>
            </a:fld>
            <a:endParaRPr lang="en-US"/>
          </a:p>
        </p:txBody>
      </p:sp>
    </p:spTree>
    <p:extLst>
      <p:ext uri="{BB962C8B-B14F-4D97-AF65-F5344CB8AC3E}">
        <p14:creationId xmlns:p14="http://schemas.microsoft.com/office/powerpoint/2010/main" val="3603977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556818"/>
            <a:ext cx="10515600" cy="202148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2784078"/>
            <a:ext cx="10515600" cy="663579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9693436"/>
            <a:ext cx="2743200" cy="556816"/>
          </a:xfrm>
          <a:prstGeom prst="rect">
            <a:avLst/>
          </a:prstGeom>
        </p:spPr>
        <p:txBody>
          <a:bodyPr vert="horz" lIns="91440" tIns="45720" rIns="91440" bIns="45720" rtlCol="0" anchor="ctr"/>
          <a:lstStyle>
            <a:lvl1pPr algn="l">
              <a:defRPr sz="1600">
                <a:solidFill>
                  <a:schemeClr val="tx1">
                    <a:tint val="75000"/>
                  </a:schemeClr>
                </a:solidFill>
              </a:defRPr>
            </a:lvl1pPr>
          </a:lstStyle>
          <a:p>
            <a:fld id="{9F6D6732-CB91-4CC0-B509-D9CED4D9A639}" type="datetimeFigureOut">
              <a:rPr lang="en-US" smtClean="0"/>
              <a:t>10/10/2020</a:t>
            </a:fld>
            <a:endParaRPr lang="en-US"/>
          </a:p>
        </p:txBody>
      </p:sp>
      <p:sp>
        <p:nvSpPr>
          <p:cNvPr id="5" name="Footer Placeholder 4"/>
          <p:cNvSpPr>
            <a:spLocks noGrp="1"/>
          </p:cNvSpPr>
          <p:nvPr>
            <p:ph type="ftr" sz="quarter" idx="3"/>
          </p:nvPr>
        </p:nvSpPr>
        <p:spPr>
          <a:xfrm>
            <a:off x="4038600" y="9693436"/>
            <a:ext cx="4114800" cy="556816"/>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9693436"/>
            <a:ext cx="2743200" cy="556816"/>
          </a:xfrm>
          <a:prstGeom prst="rect">
            <a:avLst/>
          </a:prstGeom>
        </p:spPr>
        <p:txBody>
          <a:bodyPr vert="horz" lIns="91440" tIns="45720" rIns="91440" bIns="45720" rtlCol="0" anchor="ctr"/>
          <a:lstStyle>
            <a:lvl1pPr algn="r">
              <a:defRPr sz="1600">
                <a:solidFill>
                  <a:schemeClr val="tx1">
                    <a:tint val="75000"/>
                  </a:schemeClr>
                </a:solidFill>
              </a:defRPr>
            </a:lvl1pPr>
          </a:lstStyle>
          <a:p>
            <a:fld id="{80B3BDAA-51BE-460D-ADA3-F02D1A0C2DDA}" type="slidenum">
              <a:rPr lang="en-US" smtClean="0"/>
              <a:t>‹#›</a:t>
            </a:fld>
            <a:endParaRPr lang="en-US"/>
          </a:p>
        </p:txBody>
      </p:sp>
    </p:spTree>
    <p:extLst>
      <p:ext uri="{BB962C8B-B14F-4D97-AF65-F5344CB8AC3E}">
        <p14:creationId xmlns:p14="http://schemas.microsoft.com/office/powerpoint/2010/main" val="19804536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notesSlide" Target="../notesSlides/notesSlide1.xml"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088C9A31-0089-4CB8-B7EB-4819B1D38381}"/>
              </a:ext>
            </a:extLst>
          </p:cNvPr>
          <p:cNvSpPr/>
          <p:nvPr/>
        </p:nvSpPr>
        <p:spPr>
          <a:xfrm>
            <a:off x="0" y="7579038"/>
            <a:ext cx="12192000" cy="3254866"/>
          </a:xfrm>
          <a:prstGeom prst="rect">
            <a:avLst/>
          </a:prstGeom>
          <a:solidFill>
            <a:srgbClr val="F8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picture containing street, clock&#10;&#10;Description automatically generated">
            <a:extLst>
              <a:ext uri="{FF2B5EF4-FFF2-40B4-BE49-F238E27FC236}">
                <a16:creationId xmlns:a16="http://schemas.microsoft.com/office/drawing/2014/main" id="{566C9DF7-AA00-4485-B247-9F924FBD1359}"/>
              </a:ext>
            </a:extLst>
          </p:cNvPr>
          <p:cNvPicPr>
            <a:picLocks noChangeAspect="1"/>
          </p:cNvPicPr>
          <p:nvPr/>
        </p:nvPicPr>
        <p:blipFill rotWithShape="1">
          <a:blip r:embed="rId3">
            <a:extLst>
              <a:ext uri="{28A0092B-C50C-407E-A947-70E740481C1C}">
                <a14:useLocalDpi xmlns:a14="http://schemas.microsoft.com/office/drawing/2010/main" val="0"/>
              </a:ext>
            </a:extLst>
          </a:blip>
          <a:srcRect b="32037"/>
          <a:stretch/>
        </p:blipFill>
        <p:spPr>
          <a:xfrm>
            <a:off x="-2960287" y="780296"/>
            <a:ext cx="12191980" cy="7579038"/>
          </a:xfrm>
          <a:prstGeom prst="rect">
            <a:avLst/>
          </a:prstGeom>
        </p:spPr>
      </p:pic>
      <p:sp>
        <p:nvSpPr>
          <p:cNvPr id="6" name="Rectangle: Rounded Corners 5">
            <a:extLst>
              <a:ext uri="{FF2B5EF4-FFF2-40B4-BE49-F238E27FC236}">
                <a16:creationId xmlns:a16="http://schemas.microsoft.com/office/drawing/2014/main" id="{D7371355-E76A-4416-813E-6840A9AF16E5}"/>
              </a:ext>
            </a:extLst>
          </p:cNvPr>
          <p:cNvSpPr/>
          <p:nvPr/>
        </p:nvSpPr>
        <p:spPr>
          <a:xfrm>
            <a:off x="10175314" y="3002577"/>
            <a:ext cx="1840375" cy="905719"/>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000" dirty="0" err="1">
                <a:effectLst/>
                <a:latin typeface="Calibri" panose="020F0502020204030204" pitchFamily="34" charset="0"/>
                <a:ea typeface="Times New Roman" panose="02020603050405020304" pitchFamily="18" charset="0"/>
                <a:cs typeface="Arial" panose="020B0604020202020204" pitchFamily="34" charset="0"/>
              </a:rPr>
              <a:t>Tro</a:t>
            </a:r>
            <a:r>
              <a:rPr lang="en-US" sz="1000" dirty="0">
                <a:effectLst/>
                <a:latin typeface="Calibri" panose="020F0502020204030204" pitchFamily="34" charset="0"/>
                <a:ea typeface="Times New Roman" panose="02020603050405020304" pitchFamily="18" charset="0"/>
                <a:cs typeface="Arial" panose="020B0604020202020204" pitchFamily="34" charset="0"/>
              </a:rPr>
              <a:t> </a:t>
            </a:r>
            <a:r>
              <a:rPr lang="en-US" sz="1000" dirty="0" err="1">
                <a:effectLst/>
                <a:latin typeface="Calibri" panose="020F0502020204030204" pitchFamily="34" charset="0"/>
                <a:ea typeface="Times New Roman" panose="02020603050405020304" pitchFamily="18" charset="0"/>
                <a:cs typeface="Arial" panose="020B0604020202020204" pitchFamily="34" charset="0"/>
              </a:rPr>
              <a:t>på</a:t>
            </a:r>
            <a:r>
              <a:rPr lang="en-US" sz="1000" dirty="0">
                <a:effectLst/>
                <a:latin typeface="Calibri" panose="020F0502020204030204" pitchFamily="34" charset="0"/>
                <a:ea typeface="Times New Roman" panose="02020603050405020304" pitchFamily="18" charset="0"/>
                <a:cs typeface="Arial" panose="020B0604020202020204" pitchFamily="34" charset="0"/>
              </a:rPr>
              <a:t> Allah </a:t>
            </a:r>
            <a:r>
              <a:rPr lang="en-US" sz="1000" err="1">
                <a:effectLst/>
                <a:latin typeface="Calibri" panose="020F0502020204030204" pitchFamily="34" charset="0"/>
                <a:ea typeface="Times New Roman" panose="02020603050405020304" pitchFamily="18" charset="0"/>
                <a:cs typeface="Arial" panose="020B0604020202020204" pitchFamily="34" charset="0"/>
              </a:rPr>
              <a:t>og</a:t>
            </a:r>
            <a:r>
              <a:rPr lang="en-US" sz="1000">
                <a:effectLst/>
                <a:latin typeface="Calibri" panose="020F0502020204030204" pitchFamily="34" charset="0"/>
                <a:ea typeface="Times New Roman" panose="02020603050405020304" pitchFamily="18" charset="0"/>
                <a:cs typeface="Arial" panose="020B0604020202020204" pitchFamily="34" charset="0"/>
              </a:rPr>
              <a:t> </a:t>
            </a:r>
            <a:r>
              <a:rPr lang="ar-SA" sz="1000">
                <a:effectLst/>
                <a:latin typeface="Calibri" panose="020F0502020204030204" pitchFamily="34" charset="0"/>
                <a:ea typeface="Times New Roman" panose="02020603050405020304" pitchFamily="18" charset="0"/>
                <a:cs typeface="Arial" panose="020B0604020202020204" pitchFamily="34" charset="0"/>
              </a:rPr>
              <a:t>gjøre </a:t>
            </a:r>
            <a:r>
              <a:rPr lang="en-US" sz="1000">
                <a:effectLst/>
                <a:latin typeface="Calibri" panose="020F0502020204030204" pitchFamily="34" charset="0"/>
                <a:ea typeface="Times New Roman" panose="02020603050405020304" pitchFamily="18" charset="0"/>
                <a:cs typeface="Arial" panose="020B0604020202020204" pitchFamily="34" charset="0"/>
              </a:rPr>
              <a:t>gode </a:t>
            </a:r>
            <a:r>
              <a:rPr lang="en-US" sz="1000" dirty="0" err="1">
                <a:effectLst/>
                <a:latin typeface="Calibri" panose="020F0502020204030204" pitchFamily="34" charset="0"/>
                <a:ea typeface="Times New Roman" panose="02020603050405020304" pitchFamily="18" charset="0"/>
                <a:cs typeface="Arial" panose="020B0604020202020204" pitchFamily="34" charset="0"/>
              </a:rPr>
              <a:t>gjerninger</a:t>
            </a:r>
            <a:r>
              <a:rPr lang="en-US" sz="1000" dirty="0">
                <a:effectLst/>
                <a:latin typeface="Calibri" panose="020F0502020204030204" pitchFamily="34" charset="0"/>
                <a:ea typeface="Times New Roman" panose="02020603050405020304" pitchFamily="18" charset="0"/>
                <a:cs typeface="Arial" panose="020B0604020202020204" pitchFamily="34" charset="0"/>
              </a:rPr>
              <a:t>: </a:t>
            </a:r>
            <a:r>
              <a:rPr lang="en-US" sz="1000" dirty="0" err="1">
                <a:effectLst/>
                <a:latin typeface="Calibri" panose="020F0502020204030204" pitchFamily="34" charset="0"/>
                <a:ea typeface="Times New Roman" panose="02020603050405020304" pitchFamily="18" charset="0"/>
                <a:cs typeface="Arial" panose="020B0604020202020204" pitchFamily="34" charset="0"/>
              </a:rPr>
              <a:t>troen</a:t>
            </a:r>
            <a:r>
              <a:rPr lang="en-US" sz="1000" dirty="0">
                <a:effectLst/>
                <a:latin typeface="Calibri" panose="020F0502020204030204" pitchFamily="34" charset="0"/>
                <a:ea typeface="Times New Roman" panose="02020603050405020304" pitchFamily="18" charset="0"/>
                <a:cs typeface="Arial" panose="020B0604020202020204" pitchFamily="34" charset="0"/>
              </a:rPr>
              <a:t> </a:t>
            </a:r>
            <a:r>
              <a:rPr lang="en-US" sz="1000" dirty="0" err="1">
                <a:effectLst/>
                <a:latin typeface="Calibri" panose="020F0502020204030204" pitchFamily="34" charset="0"/>
                <a:ea typeface="Times New Roman" panose="02020603050405020304" pitchFamily="18" charset="0"/>
                <a:cs typeface="Arial" panose="020B0604020202020204" pitchFamily="34" charset="0"/>
              </a:rPr>
              <a:t>fører</a:t>
            </a:r>
            <a:r>
              <a:rPr lang="en-US" sz="1000" dirty="0">
                <a:effectLst/>
                <a:latin typeface="Calibri" panose="020F0502020204030204" pitchFamily="34" charset="0"/>
                <a:ea typeface="Times New Roman" panose="02020603050405020304" pitchFamily="18" charset="0"/>
                <a:cs typeface="Arial" panose="020B0604020202020204" pitchFamily="34" charset="0"/>
              </a:rPr>
              <a:t> </a:t>
            </a:r>
            <a:r>
              <a:rPr lang="en-US" sz="1000" dirty="0" err="1">
                <a:effectLst/>
                <a:latin typeface="Calibri" panose="020F0502020204030204" pitchFamily="34" charset="0"/>
                <a:ea typeface="Times New Roman" panose="02020603050405020304" pitchFamily="18" charset="0"/>
                <a:cs typeface="Arial" panose="020B0604020202020204" pitchFamily="34" charset="0"/>
              </a:rPr>
              <a:t>til</a:t>
            </a:r>
            <a:r>
              <a:rPr lang="en-US" sz="1000" dirty="0">
                <a:effectLst/>
                <a:latin typeface="Calibri" panose="020F0502020204030204" pitchFamily="34" charset="0"/>
                <a:ea typeface="Times New Roman" panose="02020603050405020304" pitchFamily="18" charset="0"/>
                <a:cs typeface="Arial" panose="020B0604020202020204" pitchFamily="34" charset="0"/>
              </a:rPr>
              <a:t> </a:t>
            </a:r>
            <a:r>
              <a:rPr lang="en-US" sz="1000" dirty="0" err="1">
                <a:effectLst/>
                <a:latin typeface="Calibri" panose="020F0502020204030204" pitchFamily="34" charset="0"/>
                <a:ea typeface="Times New Roman" panose="02020603050405020304" pitchFamily="18" charset="0"/>
                <a:cs typeface="Arial" panose="020B0604020202020204" pitchFamily="34" charset="0"/>
              </a:rPr>
              <a:t>tålmodighet</a:t>
            </a:r>
            <a:r>
              <a:rPr lang="en-US" sz="1000" dirty="0">
                <a:effectLst/>
                <a:latin typeface="Calibri" panose="020F0502020204030204" pitchFamily="34" charset="0"/>
                <a:ea typeface="Times New Roman" panose="02020603050405020304" pitchFamily="18" charset="0"/>
                <a:cs typeface="Arial" panose="020B0604020202020204" pitchFamily="34" charset="0"/>
              </a:rPr>
              <a:t>, </a:t>
            </a:r>
            <a:r>
              <a:rPr lang="en-US" sz="1000" dirty="0" err="1">
                <a:effectLst/>
                <a:latin typeface="Calibri" panose="020F0502020204030204" pitchFamily="34" charset="0"/>
                <a:ea typeface="Times New Roman" panose="02020603050405020304" pitchFamily="18" charset="0"/>
                <a:cs typeface="Arial" panose="020B0604020202020204" pitchFamily="34" charset="0"/>
              </a:rPr>
              <a:t>tilfredshet</a:t>
            </a:r>
            <a:r>
              <a:rPr lang="en-US" sz="1000" dirty="0">
                <a:effectLst/>
                <a:latin typeface="Calibri" panose="020F0502020204030204" pitchFamily="34" charset="0"/>
                <a:ea typeface="Times New Roman" panose="02020603050405020304" pitchFamily="18" charset="0"/>
                <a:cs typeface="Arial" panose="020B0604020202020204" pitchFamily="34" charset="0"/>
              </a:rPr>
              <a:t>, </a:t>
            </a:r>
            <a:r>
              <a:rPr lang="en-US" sz="1000" dirty="0" err="1">
                <a:effectLst/>
                <a:latin typeface="Calibri" panose="020F0502020204030204" pitchFamily="34" charset="0"/>
                <a:ea typeface="Times New Roman" panose="02020603050405020304" pitchFamily="18" charset="0"/>
                <a:cs typeface="Arial" panose="020B0604020202020204" pitchFamily="34" charset="0"/>
              </a:rPr>
              <a:t>og</a:t>
            </a:r>
            <a:r>
              <a:rPr lang="en-US" sz="1000" dirty="0">
                <a:effectLst/>
                <a:latin typeface="Calibri" panose="020F0502020204030204" pitchFamily="34" charset="0"/>
                <a:ea typeface="Times New Roman" panose="02020603050405020304" pitchFamily="18" charset="0"/>
                <a:cs typeface="Arial" panose="020B0604020202020204" pitchFamily="34" charset="0"/>
              </a:rPr>
              <a:t> </a:t>
            </a:r>
            <a:r>
              <a:rPr lang="en-US" sz="1000" dirty="0" err="1">
                <a:effectLst/>
                <a:latin typeface="Calibri" panose="020F0502020204030204" pitchFamily="34" charset="0"/>
                <a:ea typeface="Times New Roman" panose="02020603050405020304" pitchFamily="18" charset="0"/>
                <a:cs typeface="Arial" panose="020B0604020202020204" pitchFamily="34" charset="0"/>
              </a:rPr>
              <a:t>overbevisning</a:t>
            </a:r>
            <a:r>
              <a:rPr lang="en-US" sz="1000" dirty="0">
                <a:effectLst/>
                <a:latin typeface="Calibri" panose="020F0502020204030204" pitchFamily="34" charset="0"/>
                <a:ea typeface="Times New Roman" panose="02020603050405020304" pitchFamily="18" charset="0"/>
                <a:cs typeface="Arial" panose="020B0604020202020204" pitchFamily="34" charset="0"/>
              </a:rPr>
              <a:t> </a:t>
            </a:r>
            <a:r>
              <a:rPr lang="en-US" sz="1000" dirty="0" err="1">
                <a:effectLst/>
                <a:latin typeface="Calibri" panose="020F0502020204030204" pitchFamily="34" charset="0"/>
                <a:ea typeface="Times New Roman" panose="02020603050405020304" pitchFamily="18" charset="0"/>
                <a:cs typeface="Arial" panose="020B0604020202020204" pitchFamily="34" charset="0"/>
              </a:rPr>
              <a:t>på</a:t>
            </a:r>
            <a:r>
              <a:rPr lang="en-US" sz="1000" dirty="0">
                <a:effectLst/>
                <a:latin typeface="Calibri" panose="020F0502020204030204" pitchFamily="34" charset="0"/>
                <a:ea typeface="Times New Roman" panose="02020603050405020304" pitchFamily="18" charset="0"/>
                <a:cs typeface="Arial" panose="020B0604020202020204" pitchFamily="34" charset="0"/>
              </a:rPr>
              <a:t> det Allah har </a:t>
            </a:r>
            <a:r>
              <a:rPr lang="en-US" sz="1000" dirty="0" err="1">
                <a:effectLst/>
                <a:latin typeface="Calibri" panose="020F0502020204030204" pitchFamily="34" charset="0"/>
                <a:ea typeface="Times New Roman" panose="02020603050405020304" pitchFamily="18" charset="0"/>
                <a:cs typeface="Arial" panose="020B0604020202020204" pitchFamily="34" charset="0"/>
              </a:rPr>
              <a:t>avgjort</a:t>
            </a:r>
            <a:r>
              <a:rPr lang="en-US" sz="1000" dirty="0">
                <a:effectLst/>
                <a:latin typeface="Calibri" panose="020F0502020204030204" pitchFamily="34" charset="0"/>
                <a:ea typeface="Times New Roman" panose="02020603050405020304" pitchFamily="18" charset="0"/>
                <a:cs typeface="Arial" panose="020B0604020202020204" pitchFamily="34" charset="0"/>
              </a:rPr>
              <a:t>.</a:t>
            </a:r>
            <a:endParaRPr lang="en-US" sz="10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7" name="Rectangle: Rounded Corners 6">
            <a:extLst>
              <a:ext uri="{FF2B5EF4-FFF2-40B4-BE49-F238E27FC236}">
                <a16:creationId xmlns:a16="http://schemas.microsoft.com/office/drawing/2014/main" id="{7AB7FEC9-5EBA-4542-A4E8-07A631B58289}"/>
              </a:ext>
            </a:extLst>
          </p:cNvPr>
          <p:cNvSpPr/>
          <p:nvPr/>
        </p:nvSpPr>
        <p:spPr>
          <a:xfrm>
            <a:off x="7897030" y="2992416"/>
            <a:ext cx="1840375" cy="905719"/>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lvl="0" rtl="0">
              <a:lnSpc>
                <a:spcPct val="107000"/>
              </a:lnSpc>
              <a:spcAft>
                <a:spcPts val="800"/>
              </a:spcAft>
            </a:pPr>
            <a:r>
              <a:rPr lang="en-US" sz="1100" dirty="0">
                <a:effectLst/>
                <a:latin typeface="Calibri" panose="020F0502020204030204" pitchFamily="34" charset="0"/>
                <a:ea typeface="Times New Roman" panose="02020603050405020304" pitchFamily="18" charset="0"/>
                <a:cs typeface="Arial" panose="020B0604020202020204" pitchFamily="34" charset="0"/>
              </a:rPr>
              <a:t>Å </a:t>
            </a:r>
            <a:r>
              <a:rPr lang="en-US" sz="1100" err="1">
                <a:effectLst/>
                <a:latin typeface="Calibri" panose="020F0502020204030204" pitchFamily="34" charset="0"/>
                <a:ea typeface="Times New Roman" panose="02020603050405020304" pitchFamily="18" charset="0"/>
                <a:cs typeface="Arial" panose="020B0604020202020204" pitchFamily="34" charset="0"/>
              </a:rPr>
              <a:t>være</a:t>
            </a:r>
            <a:r>
              <a:rPr lang="en-US" sz="1100">
                <a:effectLst/>
                <a:latin typeface="Calibri" panose="020F0502020204030204" pitchFamily="34" charset="0"/>
                <a:ea typeface="Times New Roman" panose="02020603050405020304" pitchFamily="18" charset="0"/>
                <a:cs typeface="Arial" panose="020B0604020202020204" pitchFamily="34" charset="0"/>
              </a:rPr>
              <a:t> </a:t>
            </a:r>
            <a:r>
              <a:rPr lang="ar-SA" sz="1100">
                <a:effectLst/>
                <a:latin typeface="Calibri" panose="020F0502020204030204" pitchFamily="34" charset="0"/>
                <a:ea typeface="Times New Roman" panose="02020603050405020304" pitchFamily="18" charset="0"/>
                <a:cs typeface="Arial" panose="020B0604020202020204" pitchFamily="34" charset="0"/>
              </a:rPr>
              <a:t>god</a:t>
            </a:r>
            <a:r>
              <a:rPr lang="en-US" sz="1100">
                <a:effectLst/>
                <a:latin typeface="Calibri" panose="020F0502020204030204" pitchFamily="34" charset="0"/>
                <a:ea typeface="Times New Roman" panose="02020603050405020304" pitchFamily="18" charset="0"/>
                <a:cs typeface="Arial" panose="020B0604020202020204" pitchFamily="34" charset="0"/>
              </a:rPr>
              <a:t> </a:t>
            </a:r>
            <a:r>
              <a:rPr lang="en-US" sz="1100" dirty="0">
                <a:effectLst/>
                <a:latin typeface="Calibri" panose="020F0502020204030204" pitchFamily="34" charset="0"/>
                <a:ea typeface="Times New Roman" panose="02020603050405020304" pitchFamily="18" charset="0"/>
                <a:cs typeface="Arial" panose="020B0604020202020204" pitchFamily="34" charset="0"/>
              </a:rPr>
              <a:t>mot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andre</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i</a:t>
            </a:r>
            <a:r>
              <a:rPr lang="en-US" sz="1100" dirty="0">
                <a:effectLst/>
                <a:latin typeface="Calibri" panose="020F0502020204030204" pitchFamily="34" charset="0"/>
                <a:ea typeface="Times New Roman" panose="02020603050405020304" pitchFamily="18" charset="0"/>
                <a:cs typeface="Arial" panose="020B0604020202020204" pitchFamily="34" charset="0"/>
              </a:rPr>
              <a:t> handling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og</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ytring</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godhet</a:t>
            </a:r>
            <a:r>
              <a:rPr lang="en-US" sz="1100" dirty="0">
                <a:effectLst/>
                <a:latin typeface="Calibri" panose="020F0502020204030204" pitchFamily="34" charset="0"/>
                <a:ea typeface="Times New Roman" panose="02020603050405020304" pitchFamily="18" charset="0"/>
                <a:cs typeface="Arial" panose="020B0604020202020204" pitchFamily="34" charset="0"/>
              </a:rPr>
              <a:t> bringer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godhet</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og</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eliminerer</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ondskap</a:t>
            </a:r>
            <a:r>
              <a:rPr lang="en-US" sz="1100" dirty="0">
                <a:effectLst/>
                <a:latin typeface="Calibri" panose="020F0502020204030204" pitchFamily="34" charset="0"/>
                <a:ea typeface="Times New Roman" panose="02020603050405020304" pitchFamily="18" charset="0"/>
                <a:cs typeface="Arial" panose="020B0604020202020204" pitchFamily="34" charset="0"/>
              </a:rPr>
              <a:t>.</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8" name="Rectangle: Rounded Corners 7">
            <a:extLst>
              <a:ext uri="{FF2B5EF4-FFF2-40B4-BE49-F238E27FC236}">
                <a16:creationId xmlns:a16="http://schemas.microsoft.com/office/drawing/2014/main" id="{8042B0CD-A554-449C-A1D3-95F652B7AEC7}"/>
              </a:ext>
            </a:extLst>
          </p:cNvPr>
          <p:cNvSpPr/>
          <p:nvPr/>
        </p:nvSpPr>
        <p:spPr>
          <a:xfrm>
            <a:off x="5455533" y="2992415"/>
            <a:ext cx="1840375" cy="905719"/>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100" dirty="0">
                <a:effectLst/>
                <a:latin typeface="Calibri" panose="020F0502020204030204" pitchFamily="34" charset="0"/>
                <a:ea typeface="Times New Roman" panose="02020603050405020304" pitchFamily="18" charset="0"/>
                <a:cs typeface="Arial" panose="020B0604020202020204" pitchFamily="34" charset="0"/>
              </a:rPr>
              <a:t>Å </a:t>
            </a:r>
            <a:r>
              <a:rPr lang="en-US" sz="1100" err="1">
                <a:effectLst/>
                <a:latin typeface="Calibri" panose="020F0502020204030204" pitchFamily="34" charset="0"/>
                <a:ea typeface="Times New Roman" panose="02020603050405020304" pitchFamily="18" charset="0"/>
                <a:cs typeface="Arial" panose="020B0604020202020204" pitchFamily="34" charset="0"/>
              </a:rPr>
              <a:t>holde</a:t>
            </a:r>
            <a:r>
              <a:rPr lang="en-US" sz="1100">
                <a:effectLst/>
                <a:latin typeface="Calibri" panose="020F0502020204030204" pitchFamily="34" charset="0"/>
                <a:ea typeface="Times New Roman" panose="02020603050405020304" pitchFamily="18" charset="0"/>
                <a:cs typeface="Arial" panose="020B0604020202020204" pitchFamily="34" charset="0"/>
              </a:rPr>
              <a:t> </a:t>
            </a:r>
            <a:r>
              <a:rPr lang="ar-SA" sz="1100">
                <a:effectLst/>
                <a:latin typeface="Calibri" panose="020F0502020204030204" pitchFamily="34" charset="0"/>
                <a:ea typeface="Times New Roman" panose="02020603050405020304" pitchFamily="18" charset="0"/>
                <a:cs typeface="Arial" panose="020B0604020202020204" pitchFamily="34" charset="0"/>
              </a:rPr>
              <a:t>seg opptatt med</a:t>
            </a:r>
            <a:r>
              <a:rPr lang="en-US" sz="110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nyttig</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gjerning</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eller</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kunnskap</a:t>
            </a:r>
            <a:r>
              <a:rPr lang="en-US" sz="1100" dirty="0">
                <a:effectLst/>
                <a:latin typeface="Calibri" panose="020F0502020204030204" pitchFamily="34" charset="0"/>
                <a:ea typeface="Times New Roman" panose="02020603050405020304" pitchFamily="18" charset="0"/>
                <a:cs typeface="Arial" panose="020B0604020202020204" pitchFamily="34" charset="0"/>
              </a:rPr>
              <a:t>: det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distraherer</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hjertet</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err="1">
                <a:effectLst/>
                <a:latin typeface="Calibri" panose="020F0502020204030204" pitchFamily="34" charset="0"/>
                <a:ea typeface="Times New Roman" panose="02020603050405020304" pitchFamily="18" charset="0"/>
                <a:cs typeface="Arial" panose="020B0604020202020204" pitchFamily="34" charset="0"/>
              </a:rPr>
              <a:t>fra</a:t>
            </a:r>
            <a:r>
              <a:rPr lang="en-US" sz="1100">
                <a:effectLst/>
                <a:latin typeface="Calibri" panose="020F0502020204030204" pitchFamily="34" charset="0"/>
                <a:ea typeface="Times New Roman" panose="02020603050405020304" pitchFamily="18" charset="0"/>
                <a:cs typeface="Arial" panose="020B0604020202020204" pitchFamily="34" charset="0"/>
              </a:rPr>
              <a:t> </a:t>
            </a:r>
            <a:r>
              <a:rPr lang="ar-SA" sz="1100">
                <a:effectLst/>
                <a:latin typeface="Calibri" panose="020F0502020204030204" pitchFamily="34" charset="0"/>
                <a:ea typeface="Times New Roman" panose="02020603050405020304" pitchFamily="18" charset="0"/>
                <a:cs typeface="Arial" panose="020B0604020202020204" pitchFamily="34" charset="0"/>
              </a:rPr>
              <a:t>og tenke </a:t>
            </a:r>
            <a:r>
              <a:rPr lang="en-US" sz="1100">
                <a:effectLst/>
                <a:latin typeface="Calibri" panose="020F0502020204030204" pitchFamily="34" charset="0"/>
                <a:ea typeface="Times New Roman" panose="02020603050405020304" pitchFamily="18" charset="0"/>
                <a:cs typeface="Arial" panose="020B0604020202020204" pitchFamily="34" charset="0"/>
              </a:rPr>
              <a:t>på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irriterende</a:t>
            </a:r>
            <a:r>
              <a:rPr lang="en-US" sz="1100" dirty="0">
                <a:effectLst/>
                <a:latin typeface="Calibri" panose="020F0502020204030204" pitchFamily="34" charset="0"/>
                <a:ea typeface="Times New Roman" panose="02020603050405020304" pitchFamily="18" charset="0"/>
                <a:cs typeface="Arial" panose="020B0604020202020204" pitchFamily="34" charset="0"/>
              </a:rPr>
              <a:t> ting.</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9" name="Rectangle: Rounded Corners 8">
            <a:extLst>
              <a:ext uri="{FF2B5EF4-FFF2-40B4-BE49-F238E27FC236}">
                <a16:creationId xmlns:a16="http://schemas.microsoft.com/office/drawing/2014/main" id="{A7744BEB-8DE0-44A9-90CB-79D3F0372C69}"/>
              </a:ext>
            </a:extLst>
          </p:cNvPr>
          <p:cNvSpPr/>
          <p:nvPr/>
        </p:nvSpPr>
        <p:spPr>
          <a:xfrm>
            <a:off x="2919917" y="2992413"/>
            <a:ext cx="1840375" cy="905719"/>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800" dirty="0">
                <a:effectLst/>
                <a:latin typeface="Calibri" panose="020F0502020204030204" pitchFamily="34" charset="0"/>
                <a:ea typeface="Times New Roman" panose="02020603050405020304" pitchFamily="18" charset="0"/>
                <a:cs typeface="Arial" panose="020B0604020202020204" pitchFamily="34" charset="0"/>
              </a:rPr>
              <a:t>Å </a:t>
            </a:r>
            <a:r>
              <a:rPr lang="en-US" sz="800" dirty="0" err="1">
                <a:effectLst/>
                <a:latin typeface="Calibri" panose="020F0502020204030204" pitchFamily="34" charset="0"/>
                <a:ea typeface="Times New Roman" panose="02020603050405020304" pitchFamily="18" charset="0"/>
                <a:cs typeface="Arial" panose="020B0604020202020204" pitchFamily="34" charset="0"/>
              </a:rPr>
              <a:t>fokusere</a:t>
            </a:r>
            <a:r>
              <a:rPr lang="en-US" sz="800" dirty="0">
                <a:effectLst/>
                <a:latin typeface="Calibri" panose="020F0502020204030204" pitchFamily="34" charset="0"/>
                <a:ea typeface="Times New Roman" panose="02020603050405020304" pitchFamily="18" charset="0"/>
                <a:cs typeface="Arial" panose="020B0604020202020204" pitchFamily="34" charset="0"/>
              </a:rPr>
              <a:t> </a:t>
            </a:r>
            <a:r>
              <a:rPr lang="en-US" sz="800" dirty="0" err="1">
                <a:effectLst/>
                <a:latin typeface="Calibri" panose="020F0502020204030204" pitchFamily="34" charset="0"/>
                <a:ea typeface="Times New Roman" panose="02020603050405020304" pitchFamily="18" charset="0"/>
                <a:cs typeface="Arial" panose="020B0604020202020204" pitchFamily="34" charset="0"/>
              </a:rPr>
              <a:t>på</a:t>
            </a:r>
            <a:r>
              <a:rPr lang="en-US" sz="800" dirty="0">
                <a:effectLst/>
                <a:latin typeface="Calibri" panose="020F0502020204030204" pitchFamily="34" charset="0"/>
                <a:ea typeface="Times New Roman" panose="02020603050405020304" pitchFamily="18" charset="0"/>
                <a:cs typeface="Arial" panose="020B0604020202020204" pitchFamily="34" charset="0"/>
              </a:rPr>
              <a:t> </a:t>
            </a:r>
            <a:r>
              <a:rPr lang="en-US" sz="800" dirty="0" err="1">
                <a:effectLst/>
                <a:latin typeface="Calibri" panose="020F0502020204030204" pitchFamily="34" charset="0"/>
                <a:ea typeface="Times New Roman" panose="02020603050405020304" pitchFamily="18" charset="0"/>
                <a:cs typeface="Arial" panose="020B0604020202020204" pitchFamily="34" charset="0"/>
              </a:rPr>
              <a:t>dagens</a:t>
            </a:r>
            <a:r>
              <a:rPr lang="en-US" sz="800" dirty="0">
                <a:effectLst/>
                <a:latin typeface="Calibri" panose="020F0502020204030204" pitchFamily="34" charset="0"/>
                <a:ea typeface="Times New Roman" panose="02020603050405020304" pitchFamily="18" charset="0"/>
                <a:cs typeface="Arial" panose="020B0604020202020204" pitchFamily="34" charset="0"/>
              </a:rPr>
              <a:t> </a:t>
            </a:r>
            <a:r>
              <a:rPr lang="en-US" sz="800" dirty="0" err="1">
                <a:effectLst/>
                <a:latin typeface="Calibri" panose="020F0502020204030204" pitchFamily="34" charset="0"/>
                <a:ea typeface="Times New Roman" panose="02020603050405020304" pitchFamily="18" charset="0"/>
                <a:cs typeface="Arial" panose="020B0604020202020204" pitchFamily="34" charset="0"/>
              </a:rPr>
              <a:t>arbeid</a:t>
            </a:r>
            <a:r>
              <a:rPr lang="en-US" sz="800" dirty="0">
                <a:effectLst/>
                <a:latin typeface="Calibri" panose="020F0502020204030204" pitchFamily="34" charset="0"/>
                <a:ea typeface="Times New Roman" panose="02020603050405020304" pitchFamily="18" charset="0"/>
                <a:cs typeface="Arial" panose="020B0604020202020204" pitchFamily="34" charset="0"/>
              </a:rPr>
              <a:t>: </a:t>
            </a:r>
            <a:r>
              <a:rPr lang="en-US" sz="800" dirty="0" err="1">
                <a:effectLst/>
                <a:latin typeface="Calibri" panose="020F0502020204030204" pitchFamily="34" charset="0"/>
                <a:ea typeface="Times New Roman" panose="02020603050405020304" pitchFamily="18" charset="0"/>
                <a:cs typeface="Arial" panose="020B0604020202020204" pitchFamily="34" charset="0"/>
              </a:rPr>
              <a:t>ikke</a:t>
            </a:r>
            <a:r>
              <a:rPr lang="en-US" sz="800" dirty="0">
                <a:effectLst/>
                <a:latin typeface="Calibri" panose="020F0502020204030204" pitchFamily="34" charset="0"/>
                <a:ea typeface="Times New Roman" panose="02020603050405020304" pitchFamily="18" charset="0"/>
                <a:cs typeface="Arial" panose="020B0604020202020204" pitchFamily="34" charset="0"/>
              </a:rPr>
              <a:t> </a:t>
            </a:r>
            <a:r>
              <a:rPr lang="en-US" sz="800" dirty="0" err="1">
                <a:effectLst/>
                <a:latin typeface="Calibri" panose="020F0502020204030204" pitchFamily="34" charset="0"/>
                <a:ea typeface="Times New Roman" panose="02020603050405020304" pitchFamily="18" charset="0"/>
                <a:cs typeface="Arial" panose="020B0604020202020204" pitchFamily="34" charset="0"/>
              </a:rPr>
              <a:t>vær</a:t>
            </a:r>
            <a:r>
              <a:rPr lang="en-US" sz="800" dirty="0">
                <a:effectLst/>
                <a:latin typeface="Calibri" panose="020F0502020204030204" pitchFamily="34" charset="0"/>
                <a:ea typeface="Times New Roman" panose="02020603050405020304" pitchFamily="18" charset="0"/>
                <a:cs typeface="Arial" panose="020B0604020202020204" pitchFamily="34" charset="0"/>
              </a:rPr>
              <a:t> </a:t>
            </a:r>
            <a:r>
              <a:rPr lang="en-US" sz="800" err="1">
                <a:effectLst/>
                <a:latin typeface="Calibri" panose="020F0502020204030204" pitchFamily="34" charset="0"/>
                <a:ea typeface="Times New Roman" panose="02020603050405020304" pitchFamily="18" charset="0"/>
                <a:cs typeface="Arial" panose="020B0604020202020204" pitchFamily="34" charset="0"/>
              </a:rPr>
              <a:t>trist</a:t>
            </a:r>
            <a:r>
              <a:rPr lang="en-US" sz="800">
                <a:effectLst/>
                <a:latin typeface="Calibri" panose="020F0502020204030204" pitchFamily="34" charset="0"/>
                <a:ea typeface="Times New Roman" panose="02020603050405020304" pitchFamily="18" charset="0"/>
                <a:cs typeface="Arial" panose="020B0604020202020204" pitchFamily="34" charset="0"/>
              </a:rPr>
              <a:t> </a:t>
            </a:r>
            <a:r>
              <a:rPr lang="ar-SA" sz="800">
                <a:latin typeface="Calibri" panose="020F0502020204030204" pitchFamily="34" charset="0"/>
                <a:ea typeface="Times New Roman" panose="02020603050405020304" pitchFamily="18" charset="0"/>
                <a:cs typeface="Arial" panose="020B0604020202020204" pitchFamily="34" charset="0"/>
              </a:rPr>
              <a:t>for det</a:t>
            </a:r>
            <a:r>
              <a:rPr lang="en-US" sz="800">
                <a:effectLst/>
                <a:latin typeface="Calibri" panose="020F0502020204030204" pitchFamily="34" charset="0"/>
                <a:ea typeface="Times New Roman" panose="02020603050405020304" pitchFamily="18" charset="0"/>
                <a:cs typeface="Arial" panose="020B0604020202020204" pitchFamily="34" charset="0"/>
              </a:rPr>
              <a:t>som </a:t>
            </a:r>
            <a:r>
              <a:rPr lang="en-US" sz="800" dirty="0">
                <a:effectLst/>
                <a:latin typeface="Calibri" panose="020F0502020204030204" pitchFamily="34" charset="0"/>
                <a:ea typeface="Times New Roman" panose="02020603050405020304" pitchFamily="18" charset="0"/>
                <a:cs typeface="Arial" panose="020B0604020202020204" pitchFamily="34" charset="0"/>
              </a:rPr>
              <a:t>har </a:t>
            </a:r>
            <a:r>
              <a:rPr lang="en-US" sz="800" dirty="0" err="1">
                <a:effectLst/>
                <a:latin typeface="Calibri" panose="020F0502020204030204" pitchFamily="34" charset="0"/>
                <a:ea typeface="Times New Roman" panose="02020603050405020304" pitchFamily="18" charset="0"/>
                <a:cs typeface="Arial" panose="020B0604020202020204" pitchFamily="34" charset="0"/>
              </a:rPr>
              <a:t>skjedd</a:t>
            </a:r>
            <a:r>
              <a:rPr lang="en-US" sz="800" dirty="0">
                <a:effectLst/>
                <a:latin typeface="Calibri" panose="020F0502020204030204" pitchFamily="34" charset="0"/>
                <a:ea typeface="Times New Roman" panose="02020603050405020304" pitchFamily="18" charset="0"/>
                <a:cs typeface="Arial" panose="020B0604020202020204" pitchFamily="34" charset="0"/>
              </a:rPr>
              <a:t> </a:t>
            </a:r>
            <a:r>
              <a:rPr lang="en-US" sz="800" dirty="0" err="1">
                <a:effectLst/>
                <a:latin typeface="Calibri" panose="020F0502020204030204" pitchFamily="34" charset="0"/>
                <a:ea typeface="Times New Roman" panose="02020603050405020304" pitchFamily="18" charset="0"/>
                <a:cs typeface="Arial" panose="020B0604020202020204" pitchFamily="34" charset="0"/>
              </a:rPr>
              <a:t>og</a:t>
            </a:r>
            <a:r>
              <a:rPr lang="en-US" sz="800" dirty="0">
                <a:effectLst/>
                <a:latin typeface="Calibri" panose="020F0502020204030204" pitchFamily="34" charset="0"/>
                <a:ea typeface="Times New Roman" panose="02020603050405020304" pitchFamily="18" charset="0"/>
                <a:cs typeface="Arial" panose="020B0604020202020204" pitchFamily="34" charset="0"/>
              </a:rPr>
              <a:t> </a:t>
            </a:r>
            <a:r>
              <a:rPr lang="en-US" sz="800" dirty="0" err="1">
                <a:effectLst/>
                <a:latin typeface="Calibri" panose="020F0502020204030204" pitchFamily="34" charset="0"/>
                <a:ea typeface="Times New Roman" panose="02020603050405020304" pitchFamily="18" charset="0"/>
                <a:cs typeface="Arial" panose="020B0604020202020204" pitchFamily="34" charset="0"/>
              </a:rPr>
              <a:t>ikke</a:t>
            </a:r>
            <a:r>
              <a:rPr lang="en-US" sz="800" dirty="0">
                <a:effectLst/>
                <a:latin typeface="Calibri" panose="020F0502020204030204" pitchFamily="34" charset="0"/>
                <a:ea typeface="Times New Roman" panose="02020603050405020304" pitchFamily="18" charset="0"/>
                <a:cs typeface="Arial" panose="020B0604020202020204" pitchFamily="34" charset="0"/>
              </a:rPr>
              <a:t> </a:t>
            </a:r>
            <a:r>
              <a:rPr lang="en-US" sz="800" dirty="0" err="1">
                <a:effectLst/>
                <a:latin typeface="Calibri" panose="020F0502020204030204" pitchFamily="34" charset="0"/>
                <a:ea typeface="Times New Roman" panose="02020603050405020304" pitchFamily="18" charset="0"/>
                <a:cs typeface="Arial" panose="020B0604020202020204" pitchFamily="34" charset="0"/>
              </a:rPr>
              <a:t>interesser</a:t>
            </a:r>
            <a:r>
              <a:rPr lang="en-US" sz="800" dirty="0">
                <a:effectLst/>
                <a:latin typeface="Calibri" panose="020F0502020204030204" pitchFamily="34" charset="0"/>
                <a:ea typeface="Times New Roman" panose="02020603050405020304" pitchFamily="18" charset="0"/>
                <a:cs typeface="Arial" panose="020B0604020202020204" pitchFamily="34" charset="0"/>
              </a:rPr>
              <a:t> </a:t>
            </a:r>
            <a:r>
              <a:rPr lang="en-US" sz="800">
                <a:effectLst/>
                <a:latin typeface="Calibri" panose="020F0502020204030204" pitchFamily="34" charset="0"/>
                <a:ea typeface="Times New Roman" panose="02020603050405020304" pitchFamily="18" charset="0"/>
                <a:cs typeface="Arial" panose="020B0604020202020204" pitchFamily="34" charset="0"/>
              </a:rPr>
              <a:t>deg I </a:t>
            </a:r>
            <a:r>
              <a:rPr lang="en-US" sz="800" dirty="0" err="1">
                <a:effectLst/>
                <a:latin typeface="Calibri" panose="020F0502020204030204" pitchFamily="34" charset="0"/>
                <a:ea typeface="Times New Roman" panose="02020603050405020304" pitchFamily="18" charset="0"/>
                <a:cs typeface="Arial" panose="020B0604020202020204" pitchFamily="34" charset="0"/>
              </a:rPr>
              <a:t>hva</a:t>
            </a:r>
            <a:r>
              <a:rPr lang="en-US" sz="800" dirty="0">
                <a:effectLst/>
                <a:latin typeface="Calibri" panose="020F0502020204030204" pitchFamily="34" charset="0"/>
                <a:ea typeface="Times New Roman" panose="02020603050405020304" pitchFamily="18" charset="0"/>
                <a:cs typeface="Arial" panose="020B0604020202020204" pitchFamily="34" charset="0"/>
              </a:rPr>
              <a:t> </a:t>
            </a:r>
            <a:r>
              <a:rPr lang="en-US" sz="800" dirty="0" err="1">
                <a:effectLst/>
                <a:latin typeface="Calibri" panose="020F0502020204030204" pitchFamily="34" charset="0"/>
                <a:ea typeface="Times New Roman" panose="02020603050405020304" pitchFamily="18" charset="0"/>
                <a:cs typeface="Arial" panose="020B0604020202020204" pitchFamily="34" charset="0"/>
              </a:rPr>
              <a:t>som</a:t>
            </a:r>
            <a:r>
              <a:rPr lang="en-US" sz="800" dirty="0">
                <a:effectLst/>
                <a:latin typeface="Calibri" panose="020F0502020204030204" pitchFamily="34" charset="0"/>
                <a:ea typeface="Times New Roman" panose="02020603050405020304" pitchFamily="18" charset="0"/>
                <a:cs typeface="Arial" panose="020B0604020202020204" pitchFamily="34" charset="0"/>
              </a:rPr>
              <a:t> </a:t>
            </a:r>
            <a:r>
              <a:rPr lang="en-US" sz="800" dirty="0" err="1">
                <a:effectLst/>
                <a:latin typeface="Calibri" panose="020F0502020204030204" pitchFamily="34" charset="0"/>
                <a:ea typeface="Times New Roman" panose="02020603050405020304" pitchFamily="18" charset="0"/>
                <a:cs typeface="Arial" panose="020B0604020202020204" pitchFamily="34" charset="0"/>
              </a:rPr>
              <a:t>kommer</a:t>
            </a:r>
            <a:r>
              <a:rPr lang="en-US" sz="800" dirty="0">
                <a:effectLst/>
                <a:latin typeface="Calibri" panose="020F0502020204030204" pitchFamily="34" charset="0"/>
                <a:ea typeface="Times New Roman" panose="02020603050405020304" pitchFamily="18" charset="0"/>
                <a:cs typeface="Arial" panose="020B0604020202020204" pitchFamily="34" charset="0"/>
              </a:rPr>
              <a:t> </a:t>
            </a:r>
            <a:r>
              <a:rPr lang="en-US" sz="800" dirty="0" err="1">
                <a:effectLst/>
                <a:latin typeface="Calibri" panose="020F0502020204030204" pitchFamily="34" charset="0"/>
                <a:ea typeface="Times New Roman" panose="02020603050405020304" pitchFamily="18" charset="0"/>
                <a:cs typeface="Arial" panose="020B0604020202020204" pitchFamily="34" charset="0"/>
              </a:rPr>
              <a:t>fordi</a:t>
            </a:r>
            <a:r>
              <a:rPr lang="en-US" sz="800" dirty="0">
                <a:effectLst/>
                <a:latin typeface="Calibri" panose="020F0502020204030204" pitchFamily="34" charset="0"/>
                <a:ea typeface="Times New Roman" panose="02020603050405020304" pitchFamily="18" charset="0"/>
                <a:cs typeface="Arial" panose="020B0604020202020204" pitchFamily="34" charset="0"/>
              </a:rPr>
              <a:t> </a:t>
            </a:r>
            <a:r>
              <a:rPr lang="en-US" sz="800" err="1">
                <a:effectLst/>
                <a:latin typeface="Calibri" panose="020F0502020204030204" pitchFamily="34" charset="0"/>
                <a:ea typeface="Times New Roman" panose="02020603050405020304" pitchFamily="18" charset="0"/>
                <a:cs typeface="Arial" panose="020B0604020202020204" pitchFamily="34" charset="0"/>
              </a:rPr>
              <a:t>profeten</a:t>
            </a:r>
            <a:r>
              <a:rPr lang="en-US" sz="800">
                <a:effectLst/>
                <a:latin typeface="Calibri" panose="020F0502020204030204" pitchFamily="34" charset="0"/>
                <a:ea typeface="Times New Roman" panose="02020603050405020304" pitchFamily="18" charset="0"/>
                <a:cs typeface="Arial" panose="020B0604020202020204" pitchFamily="34" charset="0"/>
              </a:rPr>
              <a:t> </a:t>
            </a:r>
            <a:r>
              <a:rPr lang="ar-SA" sz="800">
                <a:latin typeface="Calibri" panose="020F0502020204030204" pitchFamily="34" charset="0"/>
                <a:ea typeface="Times New Roman" panose="02020603050405020304" pitchFamily="18" charset="0"/>
                <a:cs typeface="Arial" panose="020B0604020202020204" pitchFamily="34" charset="0"/>
              </a:rPr>
              <a:t>sallaho alihi wa salam </a:t>
            </a:r>
            <a:r>
              <a:rPr lang="en-US" sz="800">
                <a:effectLst/>
                <a:latin typeface="Calibri" panose="020F0502020204030204" pitchFamily="34" charset="0"/>
                <a:ea typeface="Times New Roman" panose="02020603050405020304" pitchFamily="18" charset="0"/>
                <a:cs typeface="Arial" panose="020B0604020202020204" pitchFamily="34" charset="0"/>
              </a:rPr>
              <a:t>pleide </a:t>
            </a:r>
            <a:r>
              <a:rPr lang="en-US" sz="800" dirty="0">
                <a:effectLst/>
                <a:latin typeface="Calibri" panose="020F0502020204030204" pitchFamily="34" charset="0"/>
                <a:ea typeface="Times New Roman" panose="02020603050405020304" pitchFamily="18" charset="0"/>
                <a:cs typeface="Arial" panose="020B0604020202020204" pitchFamily="34" charset="0"/>
              </a:rPr>
              <a:t>å </a:t>
            </a:r>
            <a:r>
              <a:rPr lang="en-US" sz="800" dirty="0" err="1">
                <a:effectLst/>
                <a:latin typeface="Calibri" panose="020F0502020204030204" pitchFamily="34" charset="0"/>
                <a:ea typeface="Times New Roman" panose="02020603050405020304" pitchFamily="18" charset="0"/>
                <a:cs typeface="Arial" panose="020B0604020202020204" pitchFamily="34" charset="0"/>
              </a:rPr>
              <a:t>søke</a:t>
            </a:r>
            <a:r>
              <a:rPr lang="en-US" sz="800" dirty="0">
                <a:effectLst/>
                <a:latin typeface="Calibri" panose="020F0502020204030204" pitchFamily="34" charset="0"/>
                <a:ea typeface="Times New Roman" panose="02020603050405020304" pitchFamily="18" charset="0"/>
                <a:cs typeface="Arial" panose="020B0604020202020204" pitchFamily="34" charset="0"/>
              </a:rPr>
              <a:t> om </a:t>
            </a:r>
            <a:r>
              <a:rPr lang="en-US" sz="800" dirty="0" err="1">
                <a:effectLst/>
                <a:latin typeface="Calibri" panose="020F0502020204030204" pitchFamily="34" charset="0"/>
                <a:ea typeface="Times New Roman" panose="02020603050405020304" pitchFamily="18" charset="0"/>
                <a:cs typeface="Arial" panose="020B0604020202020204" pitchFamily="34" charset="0"/>
              </a:rPr>
              <a:t>tilflukt</a:t>
            </a:r>
            <a:r>
              <a:rPr lang="en-US" sz="800" dirty="0">
                <a:effectLst/>
                <a:latin typeface="Calibri" panose="020F0502020204030204" pitchFamily="34" charset="0"/>
                <a:ea typeface="Times New Roman" panose="02020603050405020304" pitchFamily="18" charset="0"/>
                <a:cs typeface="Arial" panose="020B0604020202020204" pitchFamily="34" charset="0"/>
              </a:rPr>
              <a:t> </a:t>
            </a:r>
            <a:r>
              <a:rPr lang="en-US" sz="800">
                <a:effectLst/>
                <a:latin typeface="Calibri" panose="020F0502020204030204" pitchFamily="34" charset="0"/>
                <a:ea typeface="Times New Roman" panose="02020603050405020304" pitchFamily="18" charset="0"/>
                <a:cs typeface="Arial" panose="020B0604020202020204" pitchFamily="34" charset="0"/>
              </a:rPr>
              <a:t>(Isti’ </a:t>
            </a:r>
            <a:r>
              <a:rPr lang="en-US" sz="800" dirty="0" err="1">
                <a:effectLst/>
                <a:latin typeface="Calibri" panose="020F0502020204030204" pitchFamily="34" charset="0"/>
                <a:ea typeface="Times New Roman" panose="02020603050405020304" pitchFamily="18" charset="0"/>
                <a:cs typeface="Arial" panose="020B0604020202020204" pitchFamily="34" charset="0"/>
              </a:rPr>
              <a:t>aadhah</a:t>
            </a:r>
            <a:r>
              <a:rPr lang="en-US" sz="800" dirty="0">
                <a:effectLst/>
                <a:latin typeface="Calibri" panose="020F0502020204030204" pitchFamily="34" charset="0"/>
                <a:ea typeface="Times New Roman" panose="02020603050405020304" pitchFamily="18" charset="0"/>
                <a:cs typeface="Arial" panose="020B0604020202020204" pitchFamily="34" charset="0"/>
              </a:rPr>
              <a:t>) </a:t>
            </a:r>
            <a:r>
              <a:rPr lang="en-US" sz="800" dirty="0" err="1">
                <a:effectLst/>
                <a:latin typeface="Calibri" panose="020F0502020204030204" pitchFamily="34" charset="0"/>
                <a:ea typeface="Times New Roman" panose="02020603050405020304" pitchFamily="18" charset="0"/>
                <a:cs typeface="Arial" panose="020B0604020202020204" pitchFamily="34" charset="0"/>
              </a:rPr>
              <a:t>fra</a:t>
            </a:r>
            <a:r>
              <a:rPr lang="en-US" sz="800" dirty="0">
                <a:effectLst/>
                <a:latin typeface="Calibri" panose="020F0502020204030204" pitchFamily="34" charset="0"/>
                <a:ea typeface="Times New Roman" panose="02020603050405020304" pitchFamily="18" charset="0"/>
                <a:cs typeface="Arial" panose="020B0604020202020204" pitchFamily="34" charset="0"/>
              </a:rPr>
              <a:t> </a:t>
            </a:r>
            <a:r>
              <a:rPr lang="en-US" sz="800" dirty="0" err="1">
                <a:effectLst/>
                <a:latin typeface="Calibri" panose="020F0502020204030204" pitchFamily="34" charset="0"/>
                <a:ea typeface="Times New Roman" panose="02020603050405020304" pitchFamily="18" charset="0"/>
                <a:cs typeface="Arial" panose="020B0604020202020204" pitchFamily="34" charset="0"/>
              </a:rPr>
              <a:t>allah</a:t>
            </a:r>
            <a:r>
              <a:rPr lang="en-US" sz="800" dirty="0">
                <a:effectLst/>
                <a:latin typeface="Calibri" panose="020F0502020204030204" pitchFamily="34" charset="0"/>
                <a:ea typeface="Times New Roman" panose="02020603050405020304" pitchFamily="18" charset="0"/>
                <a:cs typeface="Arial" panose="020B0604020202020204" pitchFamily="34" charset="0"/>
              </a:rPr>
              <a:t> mot </a:t>
            </a:r>
            <a:r>
              <a:rPr lang="en-US" sz="800" dirty="0" err="1">
                <a:effectLst/>
                <a:latin typeface="Calibri" panose="020F0502020204030204" pitchFamily="34" charset="0"/>
                <a:ea typeface="Times New Roman" panose="02020603050405020304" pitchFamily="18" charset="0"/>
                <a:cs typeface="Arial" panose="020B0604020202020204" pitchFamily="34" charset="0"/>
              </a:rPr>
              <a:t>uro</a:t>
            </a:r>
            <a:r>
              <a:rPr lang="en-US" sz="800" dirty="0">
                <a:effectLst/>
                <a:latin typeface="Calibri" panose="020F0502020204030204" pitchFamily="34" charset="0"/>
                <a:ea typeface="Times New Roman" panose="02020603050405020304" pitchFamily="18" charset="0"/>
                <a:cs typeface="Arial" panose="020B0604020202020204" pitchFamily="34" charset="0"/>
              </a:rPr>
              <a:t> </a:t>
            </a:r>
            <a:r>
              <a:rPr lang="en-US" sz="800" dirty="0" err="1">
                <a:effectLst/>
                <a:latin typeface="Calibri" panose="020F0502020204030204" pitchFamily="34" charset="0"/>
                <a:ea typeface="Times New Roman" panose="02020603050405020304" pitchFamily="18" charset="0"/>
                <a:cs typeface="Arial" panose="020B0604020202020204" pitchFamily="34" charset="0"/>
              </a:rPr>
              <a:t>og</a:t>
            </a:r>
            <a:r>
              <a:rPr lang="en-US" sz="800" dirty="0">
                <a:effectLst/>
                <a:latin typeface="Calibri" panose="020F0502020204030204" pitchFamily="34" charset="0"/>
                <a:ea typeface="Times New Roman" panose="02020603050405020304" pitchFamily="18" charset="0"/>
                <a:cs typeface="Arial" panose="020B0604020202020204" pitchFamily="34" charset="0"/>
              </a:rPr>
              <a:t> </a:t>
            </a:r>
            <a:r>
              <a:rPr lang="en-US" sz="800" dirty="0" err="1">
                <a:effectLst/>
                <a:latin typeface="Calibri" panose="020F0502020204030204" pitchFamily="34" charset="0"/>
                <a:ea typeface="Times New Roman" panose="02020603050405020304" pitchFamily="18" charset="0"/>
                <a:cs typeface="Arial" panose="020B0604020202020204" pitchFamily="34" charset="0"/>
              </a:rPr>
              <a:t>sorg</a:t>
            </a:r>
            <a:r>
              <a:rPr lang="en-US" sz="800" dirty="0">
                <a:effectLst/>
                <a:latin typeface="Calibri" panose="020F0502020204030204" pitchFamily="34" charset="0"/>
                <a:ea typeface="Times New Roman" panose="02020603050405020304" pitchFamily="18" charset="0"/>
                <a:cs typeface="Arial" panose="020B0604020202020204" pitchFamily="34" charset="0"/>
              </a:rPr>
              <a:t>.</a:t>
            </a:r>
            <a:endParaRPr lang="en-US" sz="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1" name="Rectangle: Rounded Corners 10">
            <a:extLst>
              <a:ext uri="{FF2B5EF4-FFF2-40B4-BE49-F238E27FC236}">
                <a16:creationId xmlns:a16="http://schemas.microsoft.com/office/drawing/2014/main" id="{04085EAC-9F8E-4D2A-AC71-22F94BFEE05D}"/>
              </a:ext>
            </a:extLst>
          </p:cNvPr>
          <p:cNvSpPr/>
          <p:nvPr/>
        </p:nvSpPr>
        <p:spPr>
          <a:xfrm>
            <a:off x="384301" y="2992413"/>
            <a:ext cx="1840375" cy="905719"/>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marL="0" marR="0">
              <a:lnSpc>
                <a:spcPct val="107000"/>
              </a:lnSpc>
              <a:spcBef>
                <a:spcPts val="10"/>
              </a:spcBef>
              <a:spcAft>
                <a:spcPts val="10"/>
              </a:spcAft>
            </a:pPr>
            <a:r>
              <a:rPr lang="en-US" sz="1050" dirty="0">
                <a:effectLst/>
                <a:latin typeface="Calibri" panose="020F0502020204030204" pitchFamily="34" charset="0"/>
                <a:ea typeface="Times New Roman" panose="02020603050405020304" pitchFamily="18" charset="0"/>
                <a:cs typeface="Arial" panose="020B0604020202020204" pitchFamily="34" charset="0"/>
              </a:rPr>
              <a:t>Å </a:t>
            </a:r>
            <a:r>
              <a:rPr lang="en-US" sz="1050" dirty="0" err="1">
                <a:effectLst/>
                <a:latin typeface="Calibri" panose="020F0502020204030204" pitchFamily="34" charset="0"/>
                <a:ea typeface="Times New Roman" panose="02020603050405020304" pitchFamily="18" charset="0"/>
                <a:cs typeface="Arial" panose="020B0604020202020204" pitchFamily="34" charset="0"/>
              </a:rPr>
              <a:t>gjøre</a:t>
            </a:r>
            <a:r>
              <a:rPr lang="en-US" sz="1050" dirty="0">
                <a:effectLst/>
                <a:latin typeface="Calibri" panose="020F0502020204030204" pitchFamily="34" charset="0"/>
                <a:ea typeface="Times New Roman" panose="02020603050405020304" pitchFamily="18" charset="0"/>
                <a:cs typeface="Arial" panose="020B0604020202020204" pitchFamily="34" charset="0"/>
              </a:rPr>
              <a:t> </a:t>
            </a:r>
            <a:r>
              <a:rPr lang="en-US" sz="1050" dirty="0" err="1">
                <a:effectLst/>
                <a:latin typeface="Calibri" panose="020F0502020204030204" pitchFamily="34" charset="0"/>
                <a:ea typeface="Times New Roman" panose="02020603050405020304" pitchFamily="18" charset="0"/>
                <a:cs typeface="Arial" panose="020B0604020202020204" pitchFamily="34" charset="0"/>
              </a:rPr>
              <a:t>mye</a:t>
            </a:r>
            <a:r>
              <a:rPr lang="en-US" sz="1050" dirty="0">
                <a:effectLst/>
                <a:latin typeface="Calibri" panose="020F0502020204030204" pitchFamily="34" charset="0"/>
                <a:ea typeface="Times New Roman" panose="02020603050405020304" pitchFamily="18" charset="0"/>
                <a:cs typeface="Arial" panose="020B0604020202020204" pitchFamily="34" charset="0"/>
              </a:rPr>
              <a:t> dhikr (</a:t>
            </a:r>
            <a:r>
              <a:rPr lang="en-US" sz="1050" dirty="0" err="1">
                <a:effectLst/>
                <a:latin typeface="Calibri" panose="020F0502020204030204" pitchFamily="34" charset="0"/>
                <a:ea typeface="Times New Roman" panose="02020603050405020304" pitchFamily="18" charset="0"/>
                <a:cs typeface="Arial" panose="020B0604020202020204" pitchFamily="34" charset="0"/>
              </a:rPr>
              <a:t>huske</a:t>
            </a:r>
            <a:r>
              <a:rPr lang="en-US" sz="1050" dirty="0">
                <a:effectLst/>
                <a:latin typeface="Calibri" panose="020F0502020204030204" pitchFamily="34" charset="0"/>
                <a:ea typeface="Times New Roman" panose="02020603050405020304" pitchFamily="18" charset="0"/>
                <a:cs typeface="Arial" panose="020B0604020202020204" pitchFamily="34" charset="0"/>
              </a:rPr>
              <a:t> </a:t>
            </a:r>
            <a:r>
              <a:rPr lang="en-US" sz="1050" dirty="0" err="1">
                <a:effectLst/>
                <a:latin typeface="Calibri" panose="020F0502020204030204" pitchFamily="34" charset="0"/>
                <a:ea typeface="Times New Roman" panose="02020603050405020304" pitchFamily="18" charset="0"/>
                <a:cs typeface="Arial" panose="020B0604020202020204" pitchFamily="34" charset="0"/>
              </a:rPr>
              <a:t>allah</a:t>
            </a:r>
            <a:r>
              <a:rPr lang="en-US" sz="1050" dirty="0">
                <a:effectLst/>
                <a:latin typeface="Calibri" panose="020F0502020204030204" pitchFamily="34" charset="0"/>
                <a:ea typeface="Times New Roman" panose="02020603050405020304" pitchFamily="18" charset="0"/>
                <a:cs typeface="Arial" panose="020B0604020202020204" pitchFamily="34" charset="0"/>
              </a:rPr>
              <a:t>): Dhikr bringer </a:t>
            </a:r>
            <a:r>
              <a:rPr lang="en-US" sz="1050" dirty="0" err="1">
                <a:effectLst/>
                <a:latin typeface="Calibri" panose="020F0502020204030204" pitchFamily="34" charset="0"/>
                <a:ea typeface="Times New Roman" panose="02020603050405020304" pitchFamily="18" charset="0"/>
                <a:cs typeface="Arial" panose="020B0604020202020204" pitchFamily="34" charset="0"/>
              </a:rPr>
              <a:t>rohet</a:t>
            </a:r>
            <a:r>
              <a:rPr lang="en-US" sz="1050" dirty="0">
                <a:effectLst/>
                <a:latin typeface="Calibri" panose="020F0502020204030204" pitchFamily="34" charset="0"/>
                <a:ea typeface="Times New Roman" panose="02020603050405020304" pitchFamily="18" charset="0"/>
                <a:cs typeface="Arial" panose="020B0604020202020204" pitchFamily="34" charset="0"/>
              </a:rPr>
              <a:t> </a:t>
            </a:r>
            <a:r>
              <a:rPr lang="en-US" sz="1050" dirty="0" err="1">
                <a:effectLst/>
                <a:latin typeface="Calibri" panose="020F0502020204030204" pitchFamily="34" charset="0"/>
                <a:ea typeface="Times New Roman" panose="02020603050405020304" pitchFamily="18" charset="0"/>
                <a:cs typeface="Arial" panose="020B0604020202020204" pitchFamily="34" charset="0"/>
              </a:rPr>
              <a:t>og</a:t>
            </a:r>
            <a:r>
              <a:rPr lang="en-US" sz="1050" dirty="0">
                <a:effectLst/>
                <a:latin typeface="Calibri" panose="020F0502020204030204" pitchFamily="34" charset="0"/>
                <a:ea typeface="Times New Roman" panose="02020603050405020304" pitchFamily="18" charset="0"/>
                <a:cs typeface="Arial" panose="020B0604020202020204" pitchFamily="34" charset="0"/>
              </a:rPr>
              <a:t> </a:t>
            </a:r>
            <a:r>
              <a:rPr lang="en-US" sz="1050" err="1">
                <a:effectLst/>
                <a:latin typeface="Calibri" panose="020F0502020204030204" pitchFamily="34" charset="0"/>
                <a:ea typeface="Times New Roman" panose="02020603050405020304" pitchFamily="18" charset="0"/>
                <a:cs typeface="Arial" panose="020B0604020202020204" pitchFamily="34" charset="0"/>
              </a:rPr>
              <a:t>sikkerhet</a:t>
            </a:r>
            <a:r>
              <a:rPr lang="en-US" sz="1050">
                <a:effectLst/>
                <a:latin typeface="Calibri" panose="020F0502020204030204" pitchFamily="34" charset="0"/>
                <a:ea typeface="Times New Roman" panose="02020603050405020304" pitchFamily="18" charset="0"/>
                <a:cs typeface="Arial" panose="020B0604020202020204" pitchFamily="34" charset="0"/>
              </a:rPr>
              <a:t> t</a:t>
            </a:r>
            <a:r>
              <a:rPr lang="ar-SA" sz="1050">
                <a:effectLst/>
                <a:latin typeface="Calibri" panose="020F0502020204030204" pitchFamily="34" charset="0"/>
                <a:ea typeface="Times New Roman" panose="02020603050405020304" pitchFamily="18" charset="0"/>
                <a:cs typeface="Arial" panose="020B0604020202020204" pitchFamily="34" charset="0"/>
              </a:rPr>
              <a:t>i</a:t>
            </a:r>
            <a:r>
              <a:rPr lang="en-US" sz="1050">
                <a:effectLst/>
                <a:latin typeface="Calibri" panose="020F0502020204030204" pitchFamily="34" charset="0"/>
                <a:ea typeface="Times New Roman" panose="02020603050405020304" pitchFamily="18" charset="0"/>
                <a:cs typeface="Arial" panose="020B0604020202020204" pitchFamily="34" charset="0"/>
              </a:rPr>
              <a:t>hjertet</a:t>
            </a:r>
            <a:r>
              <a:rPr lang="en-US" sz="1050" dirty="0">
                <a:effectLst/>
                <a:latin typeface="Calibri" panose="020F0502020204030204" pitchFamily="34" charset="0"/>
                <a:ea typeface="Times New Roman" panose="02020603050405020304" pitchFamily="18" charset="0"/>
                <a:cs typeface="Arial" panose="020B0604020202020204" pitchFamily="34" charset="0"/>
              </a:rPr>
              <a:t>.</a:t>
            </a:r>
            <a:endParaRPr lang="en-US" sz="1200" dirty="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13" name="Rectangle: Rounded Corners 12">
            <a:extLst>
              <a:ext uri="{FF2B5EF4-FFF2-40B4-BE49-F238E27FC236}">
                <a16:creationId xmlns:a16="http://schemas.microsoft.com/office/drawing/2014/main" id="{07E91B9C-3849-4EF9-8BAA-073D81BBAD0E}"/>
              </a:ext>
            </a:extLst>
          </p:cNvPr>
          <p:cNvSpPr/>
          <p:nvPr/>
        </p:nvSpPr>
        <p:spPr>
          <a:xfrm>
            <a:off x="10175314" y="4546049"/>
            <a:ext cx="1840375" cy="905719"/>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200" dirty="0">
                <a:effectLst/>
                <a:latin typeface="Calibri" panose="020F0502020204030204" pitchFamily="34" charset="0"/>
                <a:ea typeface="Times New Roman" panose="02020603050405020304" pitchFamily="18" charset="0"/>
                <a:cs typeface="Arial" panose="020B0604020202020204" pitchFamily="34" charset="0"/>
              </a:rPr>
              <a:t>Å </a:t>
            </a:r>
            <a:r>
              <a:rPr lang="en-US" sz="1200" err="1">
                <a:effectLst/>
                <a:latin typeface="Calibri" panose="020F0502020204030204" pitchFamily="34" charset="0"/>
                <a:ea typeface="Times New Roman" panose="02020603050405020304" pitchFamily="18" charset="0"/>
                <a:cs typeface="Arial" panose="020B0604020202020204" pitchFamily="34" charset="0"/>
              </a:rPr>
              <a:t>telle</a:t>
            </a:r>
            <a:r>
              <a:rPr lang="en-US" sz="1200">
                <a:effectLst/>
                <a:latin typeface="Calibri" panose="020F0502020204030204" pitchFamily="34" charset="0"/>
                <a:ea typeface="Times New Roman" panose="02020603050405020304" pitchFamily="18" charset="0"/>
                <a:cs typeface="Arial" panose="020B0604020202020204" pitchFamily="34" charset="0"/>
              </a:rPr>
              <a:t> </a:t>
            </a:r>
            <a:r>
              <a:rPr lang="ar-SA" sz="1200">
                <a:latin typeface="Calibri" panose="020F0502020204030204" pitchFamily="34" charset="0"/>
                <a:ea typeface="Times New Roman" panose="02020603050405020304" pitchFamily="18" charset="0"/>
                <a:cs typeface="Arial" panose="020B0604020202020204" pitchFamily="34" charset="0"/>
              </a:rPr>
              <a:t>Allahs velsignelser</a:t>
            </a:r>
            <a:r>
              <a:rPr lang="en-US" sz="1200">
                <a:effectLst/>
                <a:latin typeface="Calibri" panose="020F0502020204030204" pitchFamily="34" charset="0"/>
                <a:ea typeface="Times New Roman" panose="02020603050405020304" pitchFamily="18" charset="0"/>
                <a:cs typeface="Arial" panose="020B0604020202020204" pitchFamily="34" charset="0"/>
              </a:rPr>
              <a:t>både </a:t>
            </a:r>
            <a:r>
              <a:rPr lang="en-US" sz="1200" dirty="0">
                <a:effectLst/>
                <a:latin typeface="Calibri" panose="020F0502020204030204" pitchFamily="34" charset="0"/>
                <a:ea typeface="Times New Roman" panose="02020603050405020304" pitchFamily="18" charset="0"/>
                <a:cs typeface="Arial" panose="020B0604020202020204" pitchFamily="34" charset="0"/>
              </a:rPr>
              <a:t>de </a:t>
            </a:r>
            <a:r>
              <a:rPr lang="en-US" sz="1200" dirty="0" err="1">
                <a:effectLst/>
                <a:latin typeface="Calibri" panose="020F0502020204030204" pitchFamily="34" charset="0"/>
                <a:ea typeface="Times New Roman" panose="02020603050405020304" pitchFamily="18" charset="0"/>
                <a:cs typeface="Arial" panose="020B0604020202020204" pitchFamily="34" charset="0"/>
              </a:rPr>
              <a:t>ytre</a:t>
            </a:r>
            <a:r>
              <a:rPr lang="en-US" sz="1200" dirty="0">
                <a:effectLst/>
                <a:latin typeface="Calibri" panose="020F0502020204030204" pitchFamily="34" charset="0"/>
                <a:ea typeface="Times New Roman" panose="02020603050405020304" pitchFamily="18" charset="0"/>
                <a:cs typeface="Arial" panose="020B0604020202020204" pitchFamily="34" charset="0"/>
              </a:rPr>
              <a:t> </a:t>
            </a:r>
            <a:r>
              <a:rPr lang="en-US" sz="1200" dirty="0" err="1">
                <a:effectLst/>
                <a:latin typeface="Calibri" panose="020F0502020204030204" pitchFamily="34" charset="0"/>
                <a:ea typeface="Times New Roman" panose="02020603050405020304" pitchFamily="18" charset="0"/>
                <a:cs typeface="Arial" panose="020B0604020202020204" pitchFamily="34" charset="0"/>
              </a:rPr>
              <a:t>og</a:t>
            </a:r>
            <a:r>
              <a:rPr lang="en-US" sz="1200" dirty="0">
                <a:effectLst/>
                <a:latin typeface="Calibri" panose="020F0502020204030204" pitchFamily="34" charset="0"/>
                <a:ea typeface="Times New Roman" panose="02020603050405020304" pitchFamily="18" charset="0"/>
                <a:cs typeface="Arial" panose="020B0604020202020204" pitchFamily="34" charset="0"/>
              </a:rPr>
              <a:t> de </a:t>
            </a:r>
            <a:r>
              <a:rPr lang="en-US" sz="1200" dirty="0" err="1">
                <a:effectLst/>
                <a:latin typeface="Calibri" panose="020F0502020204030204" pitchFamily="34" charset="0"/>
                <a:ea typeface="Times New Roman" panose="02020603050405020304" pitchFamily="18" charset="0"/>
                <a:cs typeface="Arial" panose="020B0604020202020204" pitchFamily="34" charset="0"/>
              </a:rPr>
              <a:t>indre</a:t>
            </a:r>
            <a:r>
              <a:rPr lang="en-US" sz="1200" dirty="0">
                <a:effectLst/>
                <a:latin typeface="Calibri" panose="020F0502020204030204" pitchFamily="34" charset="0"/>
                <a:ea typeface="Times New Roman" panose="02020603050405020304" pitchFamily="18" charset="0"/>
                <a:cs typeface="Arial" panose="020B0604020202020204" pitchFamily="34" charset="0"/>
              </a:rPr>
              <a:t>: det bringer </a:t>
            </a:r>
            <a:r>
              <a:rPr lang="en-US" sz="1200" dirty="0" err="1">
                <a:effectLst/>
                <a:latin typeface="Calibri" panose="020F0502020204030204" pitchFamily="34" charset="0"/>
                <a:ea typeface="Times New Roman" panose="02020603050405020304" pitchFamily="18" charset="0"/>
                <a:cs typeface="Arial" panose="020B0604020202020204" pitchFamily="34" charset="0"/>
              </a:rPr>
              <a:t>takknemlighet</a:t>
            </a:r>
            <a:r>
              <a:rPr lang="en-US" sz="1200" dirty="0">
                <a:effectLst/>
                <a:latin typeface="Calibri" panose="020F0502020204030204" pitchFamily="34" charset="0"/>
                <a:ea typeface="Times New Roman" panose="02020603050405020304" pitchFamily="18" charset="0"/>
                <a:cs typeface="Arial" panose="020B0604020202020204" pitchFamily="34" charset="0"/>
              </a:rPr>
              <a:t> </a:t>
            </a:r>
            <a:r>
              <a:rPr lang="en-US" sz="1200" dirty="0" err="1">
                <a:effectLst/>
                <a:latin typeface="Calibri" panose="020F0502020204030204" pitchFamily="34" charset="0"/>
                <a:ea typeface="Times New Roman" panose="02020603050405020304" pitchFamily="18" charset="0"/>
                <a:cs typeface="Arial" panose="020B0604020202020204" pitchFamily="34" charset="0"/>
              </a:rPr>
              <a:t>og</a:t>
            </a:r>
            <a:r>
              <a:rPr lang="en-US" sz="1200" dirty="0">
                <a:effectLst/>
                <a:latin typeface="Calibri" panose="020F0502020204030204" pitchFamily="34" charset="0"/>
                <a:ea typeface="Times New Roman" panose="02020603050405020304" pitchFamily="18" charset="0"/>
                <a:cs typeface="Arial" panose="020B0604020202020204" pitchFamily="34" charset="0"/>
              </a:rPr>
              <a:t> </a:t>
            </a:r>
            <a:r>
              <a:rPr lang="en-US" sz="1200" dirty="0" err="1">
                <a:effectLst/>
                <a:latin typeface="Calibri" panose="020F0502020204030204" pitchFamily="34" charset="0"/>
                <a:ea typeface="Times New Roman" panose="02020603050405020304" pitchFamily="18" charset="0"/>
                <a:cs typeface="Arial" panose="020B0604020202020204" pitchFamily="34" charset="0"/>
              </a:rPr>
              <a:t>forglemmer</a:t>
            </a:r>
            <a:r>
              <a:rPr lang="en-US" sz="1200" dirty="0">
                <a:effectLst/>
                <a:latin typeface="Calibri" panose="020F0502020204030204" pitchFamily="34" charset="0"/>
                <a:ea typeface="Times New Roman" panose="02020603050405020304" pitchFamily="18" charset="0"/>
                <a:cs typeface="Arial" panose="020B0604020202020204" pitchFamily="34" charset="0"/>
              </a:rPr>
              <a:t> </a:t>
            </a:r>
            <a:r>
              <a:rPr lang="en-US" sz="1200" dirty="0" err="1">
                <a:effectLst/>
                <a:latin typeface="Calibri" panose="020F0502020204030204" pitchFamily="34" charset="0"/>
                <a:ea typeface="Times New Roman" panose="02020603050405020304" pitchFamily="18" charset="0"/>
                <a:cs typeface="Arial" panose="020B0604020202020204" pitchFamily="34" charset="0"/>
              </a:rPr>
              <a:t>uro</a:t>
            </a:r>
            <a:r>
              <a:rPr lang="en-US" sz="1200" dirty="0">
                <a:effectLst/>
                <a:latin typeface="Calibri" panose="020F0502020204030204" pitchFamily="34" charset="0"/>
                <a:ea typeface="Times New Roman" panose="02020603050405020304" pitchFamily="18" charset="0"/>
                <a:cs typeface="Arial" panose="020B0604020202020204" pitchFamily="34" charset="0"/>
              </a:rPr>
              <a:t>.</a:t>
            </a:r>
            <a:endParaRPr lang="en-US" sz="12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26" name="Rectangle: Rounded Corners 25">
            <a:extLst>
              <a:ext uri="{FF2B5EF4-FFF2-40B4-BE49-F238E27FC236}">
                <a16:creationId xmlns:a16="http://schemas.microsoft.com/office/drawing/2014/main" id="{6559B8C7-B53F-4B6B-AD1F-B3E5A6AA9F7E}"/>
              </a:ext>
            </a:extLst>
          </p:cNvPr>
          <p:cNvSpPr/>
          <p:nvPr/>
        </p:nvSpPr>
        <p:spPr>
          <a:xfrm>
            <a:off x="7897030" y="4546048"/>
            <a:ext cx="1840375" cy="905719"/>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000" dirty="0">
                <a:effectLst/>
                <a:latin typeface="Calibri" panose="020F0502020204030204" pitchFamily="34" charset="0"/>
                <a:ea typeface="Times New Roman" panose="02020603050405020304" pitchFamily="18" charset="0"/>
                <a:cs typeface="Arial" panose="020B0604020202020204" pitchFamily="34" charset="0"/>
              </a:rPr>
              <a:t>Å </a:t>
            </a:r>
            <a:r>
              <a:rPr lang="en-US" sz="1000" dirty="0" err="1">
                <a:effectLst/>
                <a:latin typeface="Calibri" panose="020F0502020204030204" pitchFamily="34" charset="0"/>
                <a:ea typeface="Times New Roman" panose="02020603050405020304" pitchFamily="18" charset="0"/>
                <a:cs typeface="Arial" panose="020B0604020202020204" pitchFamily="34" charset="0"/>
              </a:rPr>
              <a:t>betrakte</a:t>
            </a:r>
            <a:r>
              <a:rPr lang="en-US" sz="1000" dirty="0">
                <a:effectLst/>
                <a:latin typeface="Calibri" panose="020F0502020204030204" pitchFamily="34" charset="0"/>
                <a:ea typeface="Times New Roman" panose="02020603050405020304" pitchFamily="18" charset="0"/>
                <a:cs typeface="Arial" panose="020B0604020202020204" pitchFamily="34" charset="0"/>
              </a:rPr>
              <a:t> den </a:t>
            </a:r>
            <a:r>
              <a:rPr lang="en-US" sz="1000" dirty="0" err="1">
                <a:effectLst/>
                <a:latin typeface="Calibri" panose="020F0502020204030204" pitchFamily="34" charset="0"/>
                <a:ea typeface="Times New Roman" panose="02020603050405020304" pitchFamily="18" charset="0"/>
                <a:cs typeface="Arial" panose="020B0604020202020204" pitchFamily="34" charset="0"/>
              </a:rPr>
              <a:t>som</a:t>
            </a:r>
            <a:r>
              <a:rPr lang="en-US" sz="1000" dirty="0">
                <a:effectLst/>
                <a:latin typeface="Calibri" panose="020F0502020204030204" pitchFamily="34" charset="0"/>
                <a:ea typeface="Times New Roman" panose="02020603050405020304" pitchFamily="18" charset="0"/>
                <a:cs typeface="Arial" panose="020B0604020202020204" pitchFamily="34" charset="0"/>
              </a:rPr>
              <a:t> er </a:t>
            </a:r>
            <a:r>
              <a:rPr lang="en-US" sz="1000" dirty="0" err="1">
                <a:effectLst/>
                <a:latin typeface="Calibri" panose="020F0502020204030204" pitchFamily="34" charset="0"/>
                <a:ea typeface="Times New Roman" panose="02020603050405020304" pitchFamily="18" charset="0"/>
                <a:cs typeface="Arial" panose="020B0604020202020204" pitchFamily="34" charset="0"/>
              </a:rPr>
              <a:t>mindre</a:t>
            </a:r>
            <a:r>
              <a:rPr lang="en-US" sz="1000" dirty="0">
                <a:effectLst/>
                <a:latin typeface="Calibri" panose="020F0502020204030204" pitchFamily="34" charset="0"/>
                <a:ea typeface="Times New Roman" panose="02020603050405020304" pitchFamily="18" charset="0"/>
                <a:cs typeface="Arial" panose="020B0604020202020204" pitchFamily="34" charset="0"/>
              </a:rPr>
              <a:t> </a:t>
            </a:r>
            <a:r>
              <a:rPr lang="en-US" sz="1000" dirty="0" err="1">
                <a:effectLst/>
                <a:latin typeface="Calibri" panose="020F0502020204030204" pitchFamily="34" charset="0"/>
                <a:ea typeface="Times New Roman" panose="02020603050405020304" pitchFamily="18" charset="0"/>
                <a:cs typeface="Arial" panose="020B0604020202020204" pitchFamily="34" charset="0"/>
              </a:rPr>
              <a:t>lykkelig</a:t>
            </a:r>
            <a:r>
              <a:rPr lang="en-US" sz="1000" dirty="0">
                <a:effectLst/>
                <a:latin typeface="Calibri" panose="020F0502020204030204" pitchFamily="34" charset="0"/>
                <a:ea typeface="Times New Roman" panose="02020603050405020304" pitchFamily="18" charset="0"/>
                <a:cs typeface="Arial" panose="020B0604020202020204" pitchFamily="34" charset="0"/>
              </a:rPr>
              <a:t> </a:t>
            </a:r>
            <a:r>
              <a:rPr lang="en-US" sz="1000" dirty="0" err="1">
                <a:effectLst/>
                <a:latin typeface="Calibri" panose="020F0502020204030204" pitchFamily="34" charset="0"/>
                <a:ea typeface="Times New Roman" panose="02020603050405020304" pitchFamily="18" charset="0"/>
                <a:cs typeface="Arial" panose="020B0604020202020204" pitchFamily="34" charset="0"/>
              </a:rPr>
              <a:t>enn</a:t>
            </a:r>
            <a:r>
              <a:rPr lang="en-US" sz="1000" dirty="0">
                <a:effectLst/>
                <a:latin typeface="Calibri" panose="020F0502020204030204" pitchFamily="34" charset="0"/>
                <a:ea typeface="Times New Roman" panose="02020603050405020304" pitchFamily="18" charset="0"/>
                <a:cs typeface="Arial" panose="020B0604020202020204" pitchFamily="34" charset="0"/>
              </a:rPr>
              <a:t> deg: det </a:t>
            </a:r>
            <a:r>
              <a:rPr lang="en-US" sz="1000" err="1">
                <a:effectLst/>
                <a:latin typeface="Calibri" panose="020F0502020204030204" pitchFamily="34" charset="0"/>
                <a:ea typeface="Times New Roman" panose="02020603050405020304" pitchFamily="18" charset="0"/>
                <a:cs typeface="Arial" panose="020B0604020202020204" pitchFamily="34" charset="0"/>
              </a:rPr>
              <a:t>fører</a:t>
            </a:r>
            <a:r>
              <a:rPr lang="en-US" sz="1000">
                <a:effectLst/>
                <a:latin typeface="Calibri" panose="020F0502020204030204" pitchFamily="34" charset="0"/>
                <a:ea typeface="Times New Roman" panose="02020603050405020304" pitchFamily="18" charset="0"/>
                <a:cs typeface="Arial" panose="020B0604020202020204" pitchFamily="34" charset="0"/>
              </a:rPr>
              <a:t> </a:t>
            </a:r>
            <a:r>
              <a:rPr lang="ar-SA" sz="1000">
                <a:latin typeface="Calibri" panose="020F0502020204030204" pitchFamily="34" charset="0"/>
                <a:ea typeface="Times New Roman" panose="02020603050405020304" pitchFamily="18" charset="0"/>
                <a:cs typeface="Arial" panose="020B0604020202020204" pitchFamily="34" charset="0"/>
              </a:rPr>
              <a:t>deg </a:t>
            </a:r>
            <a:r>
              <a:rPr lang="en-US" sz="1000">
                <a:effectLst/>
                <a:latin typeface="Calibri" panose="020F0502020204030204" pitchFamily="34" charset="0"/>
                <a:ea typeface="Times New Roman" panose="02020603050405020304" pitchFamily="18" charset="0"/>
                <a:cs typeface="Arial" panose="020B0604020202020204" pitchFamily="34" charset="0"/>
              </a:rPr>
              <a:t>til </a:t>
            </a:r>
            <a:r>
              <a:rPr lang="en-US" sz="1000" dirty="0">
                <a:effectLst/>
                <a:latin typeface="Calibri" panose="020F0502020204030204" pitchFamily="34" charset="0"/>
                <a:ea typeface="Times New Roman" panose="02020603050405020304" pitchFamily="18" charset="0"/>
                <a:cs typeface="Arial" panose="020B0604020202020204" pitchFamily="34" charset="0"/>
              </a:rPr>
              <a:t>å </a:t>
            </a:r>
            <a:r>
              <a:rPr lang="en-US" sz="1000" dirty="0" err="1">
                <a:effectLst/>
                <a:latin typeface="Calibri" panose="020F0502020204030204" pitchFamily="34" charset="0"/>
                <a:ea typeface="Times New Roman" panose="02020603050405020304" pitchFamily="18" charset="0"/>
                <a:cs typeface="Arial" panose="020B0604020202020204" pitchFamily="34" charset="0"/>
              </a:rPr>
              <a:t>takke</a:t>
            </a:r>
            <a:r>
              <a:rPr lang="en-US" sz="1000" dirty="0">
                <a:effectLst/>
                <a:latin typeface="Calibri" panose="020F0502020204030204" pitchFamily="34" charset="0"/>
                <a:ea typeface="Times New Roman" panose="02020603050405020304" pitchFamily="18" charset="0"/>
                <a:cs typeface="Arial" panose="020B0604020202020204" pitchFamily="34" charset="0"/>
              </a:rPr>
              <a:t> </a:t>
            </a:r>
            <a:r>
              <a:rPr lang="en-US" sz="1000">
                <a:effectLst/>
                <a:latin typeface="Calibri" panose="020F0502020204030204" pitchFamily="34" charset="0"/>
                <a:ea typeface="Times New Roman" panose="02020603050405020304" pitchFamily="18" charset="0"/>
                <a:cs typeface="Arial" panose="020B0604020202020204" pitchFamily="34" charset="0"/>
              </a:rPr>
              <a:t>Allah og </a:t>
            </a:r>
            <a:r>
              <a:rPr lang="en-US" sz="1000" dirty="0" err="1">
                <a:effectLst/>
                <a:latin typeface="Calibri" panose="020F0502020204030204" pitchFamily="34" charset="0"/>
                <a:ea typeface="Times New Roman" panose="02020603050405020304" pitchFamily="18" charset="0"/>
                <a:cs typeface="Arial" panose="020B0604020202020204" pitchFamily="34" charset="0"/>
              </a:rPr>
              <a:t>eliminerer</a:t>
            </a:r>
            <a:r>
              <a:rPr lang="en-US" sz="1000" dirty="0">
                <a:effectLst/>
                <a:latin typeface="Calibri" panose="020F0502020204030204" pitchFamily="34" charset="0"/>
                <a:ea typeface="Times New Roman" panose="02020603050405020304" pitchFamily="18" charset="0"/>
                <a:cs typeface="Arial" panose="020B0604020202020204" pitchFamily="34" charset="0"/>
              </a:rPr>
              <a:t> din </a:t>
            </a:r>
            <a:r>
              <a:rPr lang="en-US" sz="1000" dirty="0" err="1">
                <a:effectLst/>
                <a:latin typeface="Calibri" panose="020F0502020204030204" pitchFamily="34" charset="0"/>
                <a:ea typeface="Times New Roman" panose="02020603050405020304" pitchFamily="18" charset="0"/>
                <a:cs typeface="Arial" panose="020B0604020202020204" pitchFamily="34" charset="0"/>
              </a:rPr>
              <a:t>sorg</a:t>
            </a:r>
            <a:r>
              <a:rPr lang="en-US" sz="1000" dirty="0">
                <a:effectLst/>
                <a:latin typeface="Calibri" panose="020F0502020204030204" pitchFamily="34" charset="0"/>
                <a:ea typeface="Times New Roman" panose="02020603050405020304" pitchFamily="18" charset="0"/>
                <a:cs typeface="Arial" panose="020B0604020202020204" pitchFamily="34" charset="0"/>
              </a:rPr>
              <a:t> </a:t>
            </a:r>
            <a:r>
              <a:rPr lang="en-US" sz="1000" dirty="0" err="1">
                <a:effectLst/>
                <a:latin typeface="Calibri" panose="020F0502020204030204" pitchFamily="34" charset="0"/>
                <a:ea typeface="Times New Roman" panose="02020603050405020304" pitchFamily="18" charset="0"/>
                <a:cs typeface="Arial" panose="020B0604020202020204" pitchFamily="34" charset="0"/>
              </a:rPr>
              <a:t>og</a:t>
            </a:r>
            <a:r>
              <a:rPr lang="en-US" sz="1000" dirty="0">
                <a:effectLst/>
                <a:latin typeface="Calibri" panose="020F0502020204030204" pitchFamily="34" charset="0"/>
                <a:ea typeface="Times New Roman" panose="02020603050405020304" pitchFamily="18" charset="0"/>
                <a:cs typeface="Arial" panose="020B0604020202020204" pitchFamily="34" charset="0"/>
              </a:rPr>
              <a:t> </a:t>
            </a:r>
            <a:r>
              <a:rPr lang="en-US" sz="1000" dirty="0" err="1">
                <a:effectLst/>
                <a:latin typeface="Calibri" panose="020F0502020204030204" pitchFamily="34" charset="0"/>
                <a:ea typeface="Times New Roman" panose="02020603050405020304" pitchFamily="18" charset="0"/>
                <a:cs typeface="Arial" panose="020B0604020202020204" pitchFamily="34" charset="0"/>
              </a:rPr>
              <a:t>uro</a:t>
            </a:r>
            <a:r>
              <a:rPr lang="en-US" sz="1000" dirty="0">
                <a:effectLst/>
                <a:latin typeface="Calibri" panose="020F0502020204030204" pitchFamily="34" charset="0"/>
                <a:ea typeface="Times New Roman" panose="02020603050405020304" pitchFamily="18" charset="0"/>
                <a:cs typeface="Arial" panose="020B0604020202020204" pitchFamily="34" charset="0"/>
              </a:rPr>
              <a:t>.</a:t>
            </a:r>
            <a:endParaRPr lang="en-US" sz="10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28" name="Rectangle: Rounded Corners 27">
            <a:extLst>
              <a:ext uri="{FF2B5EF4-FFF2-40B4-BE49-F238E27FC236}">
                <a16:creationId xmlns:a16="http://schemas.microsoft.com/office/drawing/2014/main" id="{E7BAB2EA-EFB2-459C-831E-BAB55871837D}"/>
              </a:ext>
            </a:extLst>
          </p:cNvPr>
          <p:cNvSpPr/>
          <p:nvPr/>
        </p:nvSpPr>
        <p:spPr>
          <a:xfrm>
            <a:off x="5455533" y="4546047"/>
            <a:ext cx="1840375" cy="905719"/>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050" dirty="0" err="1">
                <a:effectLst/>
                <a:latin typeface="Calibri" panose="020F0502020204030204" pitchFamily="34" charset="0"/>
                <a:ea typeface="Times New Roman" panose="02020603050405020304" pitchFamily="18" charset="0"/>
                <a:cs typeface="Arial" panose="020B0604020202020204" pitchFamily="34" charset="0"/>
              </a:rPr>
              <a:t>Glemme</a:t>
            </a:r>
            <a:r>
              <a:rPr lang="en-US" sz="1050" dirty="0">
                <a:effectLst/>
                <a:latin typeface="Calibri" panose="020F0502020204030204" pitchFamily="34" charset="0"/>
                <a:ea typeface="Times New Roman" panose="02020603050405020304" pitchFamily="18" charset="0"/>
                <a:cs typeface="Arial" panose="020B0604020202020204" pitchFamily="34" charset="0"/>
              </a:rPr>
              <a:t> det </a:t>
            </a:r>
            <a:r>
              <a:rPr lang="en-US" sz="1050" dirty="0" err="1">
                <a:effectLst/>
                <a:latin typeface="Calibri" panose="020F0502020204030204" pitchFamily="34" charset="0"/>
                <a:ea typeface="Times New Roman" panose="02020603050405020304" pitchFamily="18" charset="0"/>
                <a:cs typeface="Arial" panose="020B0604020202020204" pitchFamily="34" charset="0"/>
              </a:rPr>
              <a:t>som</a:t>
            </a:r>
            <a:r>
              <a:rPr lang="en-US" sz="1050" dirty="0">
                <a:effectLst/>
                <a:latin typeface="Calibri" panose="020F0502020204030204" pitchFamily="34" charset="0"/>
                <a:ea typeface="Times New Roman" panose="02020603050405020304" pitchFamily="18" charset="0"/>
                <a:cs typeface="Arial" panose="020B0604020202020204" pitchFamily="34" charset="0"/>
              </a:rPr>
              <a:t> har </a:t>
            </a:r>
            <a:r>
              <a:rPr lang="en-US" sz="1050" dirty="0" err="1">
                <a:effectLst/>
                <a:latin typeface="Calibri" panose="020F0502020204030204" pitchFamily="34" charset="0"/>
                <a:ea typeface="Times New Roman" panose="02020603050405020304" pitchFamily="18" charset="0"/>
                <a:cs typeface="Arial" panose="020B0604020202020204" pitchFamily="34" charset="0"/>
              </a:rPr>
              <a:t>skjedd</a:t>
            </a:r>
            <a:r>
              <a:rPr lang="en-US" sz="1050" dirty="0">
                <a:effectLst/>
                <a:latin typeface="Calibri" panose="020F0502020204030204" pitchFamily="34" charset="0"/>
                <a:ea typeface="Times New Roman" panose="02020603050405020304" pitchFamily="18" charset="0"/>
                <a:cs typeface="Arial" panose="020B0604020202020204" pitchFamily="34" charset="0"/>
              </a:rPr>
              <a:t>: det </a:t>
            </a:r>
            <a:r>
              <a:rPr lang="en-US" sz="1050" dirty="0" err="1">
                <a:effectLst/>
                <a:latin typeface="Calibri" panose="020F0502020204030204" pitchFamily="34" charset="0"/>
                <a:ea typeface="Times New Roman" panose="02020603050405020304" pitchFamily="18" charset="0"/>
                <a:cs typeface="Arial" panose="020B0604020202020204" pitchFamily="34" charset="0"/>
              </a:rPr>
              <a:t>som</a:t>
            </a:r>
            <a:r>
              <a:rPr lang="en-US" sz="1050" dirty="0">
                <a:effectLst/>
                <a:latin typeface="Calibri" panose="020F0502020204030204" pitchFamily="34" charset="0"/>
                <a:ea typeface="Times New Roman" panose="02020603050405020304" pitchFamily="18" charset="0"/>
                <a:cs typeface="Arial" panose="020B0604020202020204" pitchFamily="34" charset="0"/>
              </a:rPr>
              <a:t> har </a:t>
            </a:r>
            <a:r>
              <a:rPr lang="en-US" sz="1050" dirty="0" err="1">
                <a:effectLst/>
                <a:latin typeface="Calibri" panose="020F0502020204030204" pitchFamily="34" charset="0"/>
                <a:ea typeface="Times New Roman" panose="02020603050405020304" pitchFamily="18" charset="0"/>
                <a:cs typeface="Arial" panose="020B0604020202020204" pitchFamily="34" charset="0"/>
              </a:rPr>
              <a:t>skjedd</a:t>
            </a:r>
            <a:r>
              <a:rPr lang="en-US" sz="1050" dirty="0">
                <a:effectLst/>
                <a:latin typeface="Calibri" panose="020F0502020204030204" pitchFamily="34" charset="0"/>
                <a:ea typeface="Times New Roman" panose="02020603050405020304" pitchFamily="18" charset="0"/>
                <a:cs typeface="Arial" panose="020B0604020202020204" pitchFamily="34" charset="0"/>
              </a:rPr>
              <a:t> </a:t>
            </a:r>
            <a:r>
              <a:rPr lang="en-US" sz="1050" dirty="0" err="1">
                <a:effectLst/>
                <a:latin typeface="Calibri" panose="020F0502020204030204" pitchFamily="34" charset="0"/>
                <a:ea typeface="Times New Roman" panose="02020603050405020304" pitchFamily="18" charset="0"/>
                <a:cs typeface="Arial" panose="020B0604020202020204" pitchFamily="34" charset="0"/>
              </a:rPr>
              <a:t>kan</a:t>
            </a:r>
            <a:r>
              <a:rPr lang="en-US" sz="1050" dirty="0">
                <a:effectLst/>
                <a:latin typeface="Calibri" panose="020F0502020204030204" pitchFamily="34" charset="0"/>
                <a:ea typeface="Times New Roman" panose="02020603050405020304" pitchFamily="18" charset="0"/>
                <a:cs typeface="Arial" panose="020B0604020202020204" pitchFamily="34" charset="0"/>
              </a:rPr>
              <a:t> </a:t>
            </a:r>
            <a:r>
              <a:rPr lang="en-US" sz="1050" dirty="0" err="1">
                <a:effectLst/>
                <a:latin typeface="Calibri" panose="020F0502020204030204" pitchFamily="34" charset="0"/>
                <a:ea typeface="Times New Roman" panose="02020603050405020304" pitchFamily="18" charset="0"/>
                <a:cs typeface="Arial" panose="020B0604020202020204" pitchFamily="34" charset="0"/>
              </a:rPr>
              <a:t>ikke</a:t>
            </a:r>
            <a:r>
              <a:rPr lang="en-US" sz="1050" dirty="0">
                <a:effectLst/>
                <a:latin typeface="Calibri" panose="020F0502020204030204" pitchFamily="34" charset="0"/>
                <a:ea typeface="Times New Roman" panose="02020603050405020304" pitchFamily="18" charset="0"/>
                <a:cs typeface="Arial" panose="020B0604020202020204" pitchFamily="34" charset="0"/>
              </a:rPr>
              <a:t> </a:t>
            </a:r>
            <a:r>
              <a:rPr lang="en-US" sz="1050" dirty="0" err="1">
                <a:effectLst/>
                <a:latin typeface="Calibri" panose="020F0502020204030204" pitchFamily="34" charset="0"/>
                <a:ea typeface="Times New Roman" panose="02020603050405020304" pitchFamily="18" charset="0"/>
                <a:cs typeface="Arial" panose="020B0604020202020204" pitchFamily="34" charset="0"/>
              </a:rPr>
              <a:t>endres</a:t>
            </a:r>
            <a:r>
              <a:rPr lang="en-US" sz="1050" dirty="0">
                <a:effectLst/>
                <a:latin typeface="Calibri" panose="020F0502020204030204" pitchFamily="34" charset="0"/>
                <a:ea typeface="Times New Roman" panose="02020603050405020304" pitchFamily="18" charset="0"/>
                <a:cs typeface="Arial" panose="020B0604020202020204" pitchFamily="34" charset="0"/>
              </a:rPr>
              <a:t> </a:t>
            </a:r>
            <a:r>
              <a:rPr lang="en-US" sz="1050" dirty="0" err="1">
                <a:effectLst/>
                <a:latin typeface="Calibri" panose="020F0502020204030204" pitchFamily="34" charset="0"/>
                <a:ea typeface="Times New Roman" panose="02020603050405020304" pitchFamily="18" charset="0"/>
                <a:cs typeface="Arial" panose="020B0604020202020204" pitchFamily="34" charset="0"/>
              </a:rPr>
              <a:t>og</a:t>
            </a:r>
            <a:r>
              <a:rPr lang="en-US" sz="1050" dirty="0">
                <a:effectLst/>
                <a:latin typeface="Calibri" panose="020F0502020204030204" pitchFamily="34" charset="0"/>
                <a:ea typeface="Times New Roman" panose="02020603050405020304" pitchFamily="18" charset="0"/>
                <a:cs typeface="Arial" panose="020B0604020202020204" pitchFamily="34" charset="0"/>
              </a:rPr>
              <a:t> å </a:t>
            </a:r>
            <a:r>
              <a:rPr lang="en-US" sz="1050" dirty="0" err="1">
                <a:effectLst/>
                <a:latin typeface="Calibri" panose="020F0502020204030204" pitchFamily="34" charset="0"/>
                <a:ea typeface="Times New Roman" panose="02020603050405020304" pitchFamily="18" charset="0"/>
                <a:cs typeface="Arial" panose="020B0604020202020204" pitchFamily="34" charset="0"/>
              </a:rPr>
              <a:t>fokusere</a:t>
            </a:r>
            <a:r>
              <a:rPr lang="en-US" sz="1050" dirty="0">
                <a:effectLst/>
                <a:latin typeface="Calibri" panose="020F0502020204030204" pitchFamily="34" charset="0"/>
                <a:ea typeface="Times New Roman" panose="02020603050405020304" pitchFamily="18" charset="0"/>
                <a:cs typeface="Arial" panose="020B0604020202020204" pitchFamily="34" charset="0"/>
              </a:rPr>
              <a:t> </a:t>
            </a:r>
            <a:r>
              <a:rPr lang="en-US" sz="1050" dirty="0" err="1">
                <a:effectLst/>
                <a:latin typeface="Calibri" panose="020F0502020204030204" pitchFamily="34" charset="0"/>
                <a:ea typeface="Times New Roman" panose="02020603050405020304" pitchFamily="18" charset="0"/>
                <a:cs typeface="Arial" panose="020B0604020202020204" pitchFamily="34" charset="0"/>
              </a:rPr>
              <a:t>på</a:t>
            </a:r>
            <a:r>
              <a:rPr lang="en-US" sz="1050" dirty="0">
                <a:effectLst/>
                <a:latin typeface="Calibri" panose="020F0502020204030204" pitchFamily="34" charset="0"/>
                <a:ea typeface="Times New Roman" panose="02020603050405020304" pitchFamily="18" charset="0"/>
                <a:cs typeface="Arial" panose="020B0604020202020204" pitchFamily="34" charset="0"/>
              </a:rPr>
              <a:t> det er </a:t>
            </a:r>
            <a:r>
              <a:rPr lang="en-US" sz="1050" dirty="0" err="1">
                <a:effectLst/>
                <a:latin typeface="Calibri" panose="020F0502020204030204" pitchFamily="34" charset="0"/>
                <a:ea typeface="Times New Roman" panose="02020603050405020304" pitchFamily="18" charset="0"/>
                <a:cs typeface="Arial" panose="020B0604020202020204" pitchFamily="34" charset="0"/>
              </a:rPr>
              <a:t>unyttig</a:t>
            </a:r>
            <a:r>
              <a:rPr lang="en-US" sz="1050" dirty="0">
                <a:effectLst/>
                <a:latin typeface="Calibri" panose="020F0502020204030204" pitchFamily="34" charset="0"/>
                <a:ea typeface="Times New Roman" panose="02020603050405020304" pitchFamily="18" charset="0"/>
                <a:cs typeface="Arial" panose="020B0604020202020204" pitchFamily="34" charset="0"/>
              </a:rPr>
              <a:t> </a:t>
            </a:r>
            <a:r>
              <a:rPr lang="en-US" sz="1050" dirty="0" err="1">
                <a:effectLst/>
                <a:latin typeface="Calibri" panose="020F0502020204030204" pitchFamily="34" charset="0"/>
                <a:ea typeface="Times New Roman" panose="02020603050405020304" pitchFamily="18" charset="0"/>
                <a:cs typeface="Arial" panose="020B0604020202020204" pitchFamily="34" charset="0"/>
              </a:rPr>
              <a:t>og</a:t>
            </a:r>
            <a:r>
              <a:rPr lang="en-US" sz="1050" dirty="0">
                <a:effectLst/>
                <a:latin typeface="Calibri" panose="020F0502020204030204" pitchFamily="34" charset="0"/>
                <a:ea typeface="Times New Roman" panose="02020603050405020304" pitchFamily="18" charset="0"/>
                <a:cs typeface="Arial" panose="020B0604020202020204" pitchFamily="34" charset="0"/>
              </a:rPr>
              <a:t> </a:t>
            </a:r>
            <a:r>
              <a:rPr lang="en-US" sz="1050" dirty="0" err="1">
                <a:effectLst/>
                <a:latin typeface="Calibri" panose="020F0502020204030204" pitchFamily="34" charset="0"/>
                <a:ea typeface="Times New Roman" panose="02020603050405020304" pitchFamily="18" charset="0"/>
                <a:cs typeface="Arial" panose="020B0604020202020204" pitchFamily="34" charset="0"/>
              </a:rPr>
              <a:t>uvettig</a:t>
            </a:r>
            <a:r>
              <a:rPr lang="en-US" sz="1050" dirty="0">
                <a:effectLst/>
                <a:latin typeface="Calibri" panose="020F0502020204030204" pitchFamily="34" charset="0"/>
                <a:ea typeface="Times New Roman" panose="02020603050405020304" pitchFamily="18" charset="0"/>
                <a:cs typeface="Arial" panose="020B0604020202020204" pitchFamily="34" charset="0"/>
              </a:rPr>
              <a:t>.</a:t>
            </a:r>
            <a:endParaRPr lang="en-US" sz="105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0" name="Rectangle: Rounded Corners 29">
            <a:extLst>
              <a:ext uri="{FF2B5EF4-FFF2-40B4-BE49-F238E27FC236}">
                <a16:creationId xmlns:a16="http://schemas.microsoft.com/office/drawing/2014/main" id="{149E00EC-D96B-4CFF-9765-5E24B4FEC350}"/>
              </a:ext>
            </a:extLst>
          </p:cNvPr>
          <p:cNvSpPr/>
          <p:nvPr/>
        </p:nvSpPr>
        <p:spPr>
          <a:xfrm>
            <a:off x="2919917" y="4546045"/>
            <a:ext cx="1840375" cy="905719"/>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900" dirty="0">
                <a:effectLst/>
                <a:latin typeface="Calibri" panose="020F0502020204030204" pitchFamily="34" charset="0"/>
                <a:ea typeface="Times New Roman" panose="02020603050405020304" pitchFamily="18" charset="0"/>
                <a:cs typeface="Arial" panose="020B0604020202020204" pitchFamily="34" charset="0"/>
              </a:rPr>
              <a:t>Å </a:t>
            </a:r>
            <a:r>
              <a:rPr lang="en-US" sz="900" dirty="0" err="1">
                <a:effectLst/>
                <a:latin typeface="Calibri" panose="020F0502020204030204" pitchFamily="34" charset="0"/>
                <a:ea typeface="Times New Roman" panose="02020603050405020304" pitchFamily="18" charset="0"/>
                <a:cs typeface="Arial" panose="020B0604020202020204" pitchFamily="34" charset="0"/>
              </a:rPr>
              <a:t>gjøre</a:t>
            </a:r>
            <a:r>
              <a:rPr lang="en-US" sz="900" dirty="0">
                <a:effectLst/>
                <a:latin typeface="Calibri" panose="020F0502020204030204" pitchFamily="34" charset="0"/>
                <a:ea typeface="Times New Roman" panose="02020603050405020304" pitchFamily="18" charset="0"/>
                <a:cs typeface="Arial" panose="020B0604020202020204" pitchFamily="34" charset="0"/>
              </a:rPr>
              <a:t> </a:t>
            </a:r>
            <a:r>
              <a:rPr lang="en-US" sz="900" dirty="0" err="1">
                <a:effectLst/>
                <a:latin typeface="Calibri" panose="020F0502020204030204" pitchFamily="34" charset="0"/>
                <a:ea typeface="Times New Roman" panose="02020603050405020304" pitchFamily="18" charset="0"/>
                <a:cs typeface="Arial" panose="020B0604020202020204" pitchFamily="34" charset="0"/>
              </a:rPr>
              <a:t>Duaa</a:t>
            </a:r>
            <a:r>
              <a:rPr lang="en-US" sz="900" dirty="0">
                <a:effectLst/>
                <a:latin typeface="Calibri" panose="020F0502020204030204" pitchFamily="34" charset="0"/>
                <a:ea typeface="Times New Roman" panose="02020603050405020304" pitchFamily="18" charset="0"/>
                <a:cs typeface="Arial" panose="020B0604020202020204" pitchFamily="34" charset="0"/>
              </a:rPr>
              <a:t> (</a:t>
            </a:r>
            <a:r>
              <a:rPr lang="en-US" sz="900" dirty="0" err="1">
                <a:effectLst/>
                <a:latin typeface="Calibri" panose="020F0502020204030204" pitchFamily="34" charset="0"/>
                <a:ea typeface="Times New Roman" panose="02020603050405020304" pitchFamily="18" charset="0"/>
                <a:cs typeface="Arial" panose="020B0604020202020204" pitchFamily="34" charset="0"/>
              </a:rPr>
              <a:t>bønn</a:t>
            </a:r>
            <a:r>
              <a:rPr lang="en-US" sz="900" dirty="0">
                <a:effectLst/>
                <a:latin typeface="Calibri" panose="020F0502020204030204" pitchFamily="34" charset="0"/>
                <a:ea typeface="Times New Roman" panose="02020603050405020304" pitchFamily="18" charset="0"/>
                <a:cs typeface="Arial" panose="020B0604020202020204" pitchFamily="34" charset="0"/>
              </a:rPr>
              <a:t>) </a:t>
            </a:r>
            <a:r>
              <a:rPr lang="en-US" sz="900" dirty="0" err="1">
                <a:effectLst/>
                <a:latin typeface="Calibri" panose="020F0502020204030204" pitchFamily="34" charset="0"/>
                <a:ea typeface="Times New Roman" panose="02020603050405020304" pitchFamily="18" charset="0"/>
                <a:cs typeface="Arial" panose="020B0604020202020204" pitchFamily="34" charset="0"/>
              </a:rPr>
              <a:t>til</a:t>
            </a:r>
            <a:r>
              <a:rPr lang="en-US" sz="900" dirty="0">
                <a:effectLst/>
                <a:latin typeface="Calibri" panose="020F0502020204030204" pitchFamily="34" charset="0"/>
                <a:ea typeface="Times New Roman" panose="02020603050405020304" pitchFamily="18" charset="0"/>
                <a:cs typeface="Arial" panose="020B0604020202020204" pitchFamily="34" charset="0"/>
              </a:rPr>
              <a:t> </a:t>
            </a:r>
            <a:r>
              <a:rPr lang="en-US" sz="900" dirty="0" err="1">
                <a:effectLst/>
                <a:latin typeface="Calibri" panose="020F0502020204030204" pitchFamily="34" charset="0"/>
                <a:ea typeface="Times New Roman" panose="02020603050405020304" pitchFamily="18" charset="0"/>
                <a:cs typeface="Arial" panose="020B0604020202020204" pitchFamily="34" charset="0"/>
              </a:rPr>
              <a:t>allah</a:t>
            </a:r>
            <a:r>
              <a:rPr lang="en-US" sz="900" dirty="0">
                <a:effectLst/>
                <a:latin typeface="Calibri" panose="020F0502020204030204" pitchFamily="34" charset="0"/>
                <a:ea typeface="Times New Roman" panose="02020603050405020304" pitchFamily="18" charset="0"/>
                <a:cs typeface="Arial" panose="020B0604020202020204" pitchFamily="34" charset="0"/>
              </a:rPr>
              <a:t>: </a:t>
            </a:r>
            <a:r>
              <a:rPr lang="en-US" sz="900" dirty="0" err="1">
                <a:effectLst/>
                <a:latin typeface="Calibri" panose="020F0502020204030204" pitchFamily="34" charset="0"/>
                <a:ea typeface="Times New Roman" panose="02020603050405020304" pitchFamily="18" charset="0"/>
                <a:cs typeface="Arial" panose="020B0604020202020204" pitchFamily="34" charset="0"/>
              </a:rPr>
              <a:t>F.eks</a:t>
            </a:r>
            <a:r>
              <a:rPr lang="en-US" sz="900" dirty="0">
                <a:effectLst/>
                <a:latin typeface="Calibri" panose="020F0502020204030204" pitchFamily="34" charset="0"/>
                <a:ea typeface="Times New Roman" panose="02020603050405020304" pitchFamily="18" charset="0"/>
                <a:cs typeface="Arial" panose="020B0604020202020204" pitchFamily="34" charset="0"/>
              </a:rPr>
              <a:t> be om at </a:t>
            </a:r>
            <a:r>
              <a:rPr lang="en-US" sz="900" dirty="0" err="1">
                <a:effectLst/>
                <a:latin typeface="Calibri" panose="020F0502020204030204" pitchFamily="34" charset="0"/>
                <a:ea typeface="Times New Roman" panose="02020603050405020304" pitchFamily="18" charset="0"/>
                <a:cs typeface="Arial" panose="020B0604020202020204" pitchFamily="34" charset="0"/>
              </a:rPr>
              <a:t>allah</a:t>
            </a:r>
            <a:r>
              <a:rPr lang="en-US" sz="900" dirty="0">
                <a:effectLst/>
                <a:latin typeface="Calibri" panose="020F0502020204030204" pitchFamily="34" charset="0"/>
                <a:ea typeface="Times New Roman" panose="02020603050405020304" pitchFamily="18" charset="0"/>
                <a:cs typeface="Arial" panose="020B0604020202020204" pitchFamily="34" charset="0"/>
              </a:rPr>
              <a:t> </a:t>
            </a:r>
            <a:r>
              <a:rPr lang="en-US" sz="900" dirty="0" err="1">
                <a:effectLst/>
                <a:latin typeface="Calibri" panose="020F0502020204030204" pitchFamily="34" charset="0"/>
                <a:ea typeface="Times New Roman" panose="02020603050405020304" pitchFamily="18" charset="0"/>
                <a:cs typeface="Arial" panose="020B0604020202020204" pitchFamily="34" charset="0"/>
              </a:rPr>
              <a:t>retter</a:t>
            </a:r>
            <a:r>
              <a:rPr lang="en-US" sz="900" dirty="0">
                <a:effectLst/>
                <a:latin typeface="Calibri" panose="020F0502020204030204" pitchFamily="34" charset="0"/>
                <a:ea typeface="Times New Roman" panose="02020603050405020304" pitchFamily="18" charset="0"/>
                <a:cs typeface="Arial" panose="020B0604020202020204" pitchFamily="34" charset="0"/>
              </a:rPr>
              <a:t> </a:t>
            </a:r>
            <a:r>
              <a:rPr lang="en-US" sz="900" dirty="0" err="1">
                <a:effectLst/>
                <a:latin typeface="Calibri" panose="020F0502020204030204" pitchFamily="34" charset="0"/>
                <a:ea typeface="Times New Roman" panose="02020603050405020304" pitchFamily="18" charset="0"/>
                <a:cs typeface="Arial" panose="020B0604020202020204" pitchFamily="34" charset="0"/>
              </a:rPr>
              <a:t>opp</a:t>
            </a:r>
            <a:r>
              <a:rPr lang="en-US" sz="900" dirty="0">
                <a:effectLst/>
                <a:latin typeface="Calibri" panose="020F0502020204030204" pitchFamily="34" charset="0"/>
                <a:ea typeface="Times New Roman" panose="02020603050405020304" pitchFamily="18" charset="0"/>
                <a:cs typeface="Arial" panose="020B0604020202020204" pitchFamily="34" charset="0"/>
              </a:rPr>
              <a:t> din religion (</a:t>
            </a:r>
            <a:r>
              <a:rPr lang="en-US" sz="900" dirty="0" err="1">
                <a:effectLst/>
                <a:latin typeface="Calibri" panose="020F0502020204030204" pitchFamily="34" charset="0"/>
                <a:ea typeface="Times New Roman" panose="02020603050405020304" pitchFamily="18" charset="0"/>
                <a:cs typeface="Arial" panose="020B0604020202020204" pitchFamily="34" charset="0"/>
              </a:rPr>
              <a:t>praktisering</a:t>
            </a:r>
            <a:r>
              <a:rPr lang="en-US" sz="900" dirty="0">
                <a:effectLst/>
                <a:latin typeface="Calibri" panose="020F0502020204030204" pitchFamily="34" charset="0"/>
                <a:ea typeface="Times New Roman" panose="02020603050405020304" pitchFamily="18" charset="0"/>
                <a:cs typeface="Arial" panose="020B0604020202020204" pitchFamily="34" charset="0"/>
              </a:rPr>
              <a:t>), </a:t>
            </a:r>
            <a:r>
              <a:rPr lang="en-US" sz="900" dirty="0" err="1">
                <a:effectLst/>
                <a:latin typeface="Calibri" panose="020F0502020204030204" pitchFamily="34" charset="0"/>
                <a:ea typeface="Times New Roman" panose="02020603050405020304" pitchFamily="18" charset="0"/>
                <a:cs typeface="Arial" panose="020B0604020202020204" pitchFamily="34" charset="0"/>
              </a:rPr>
              <a:t>ditt</a:t>
            </a:r>
            <a:r>
              <a:rPr lang="en-US" sz="900" dirty="0">
                <a:effectLst/>
                <a:latin typeface="Calibri" panose="020F0502020204030204" pitchFamily="34" charset="0"/>
                <a:ea typeface="Times New Roman" panose="02020603050405020304" pitchFamily="18" charset="0"/>
                <a:cs typeface="Arial" panose="020B0604020202020204" pitchFamily="34" charset="0"/>
              </a:rPr>
              <a:t> </a:t>
            </a:r>
            <a:r>
              <a:rPr lang="en-US" sz="900" dirty="0" err="1">
                <a:effectLst/>
                <a:latin typeface="Calibri" panose="020F0502020204030204" pitchFamily="34" charset="0"/>
                <a:ea typeface="Times New Roman" panose="02020603050405020304" pitchFamily="18" charset="0"/>
                <a:cs typeface="Arial" panose="020B0604020202020204" pitchFamily="34" charset="0"/>
              </a:rPr>
              <a:t>Donyah</a:t>
            </a:r>
            <a:r>
              <a:rPr lang="en-US" sz="900" dirty="0">
                <a:effectLst/>
                <a:latin typeface="Calibri" panose="020F0502020204030204" pitchFamily="34" charset="0"/>
                <a:ea typeface="Times New Roman" panose="02020603050405020304" pitchFamily="18" charset="0"/>
                <a:cs typeface="Arial" panose="020B0604020202020204" pitchFamily="34" charset="0"/>
              </a:rPr>
              <a:t> (</a:t>
            </a:r>
            <a:r>
              <a:rPr lang="en-US" sz="900" dirty="0" err="1">
                <a:effectLst/>
                <a:latin typeface="Calibri" panose="020F0502020204030204" pitchFamily="34" charset="0"/>
                <a:ea typeface="Times New Roman" panose="02020603050405020304" pitchFamily="18" charset="0"/>
                <a:cs typeface="Arial" panose="020B0604020202020204" pitchFamily="34" charset="0"/>
              </a:rPr>
              <a:t>nåværende</a:t>
            </a:r>
            <a:r>
              <a:rPr lang="en-US" sz="900" dirty="0">
                <a:effectLst/>
                <a:latin typeface="Calibri" panose="020F0502020204030204" pitchFamily="34" charset="0"/>
                <a:ea typeface="Times New Roman" panose="02020603050405020304" pitchFamily="18" charset="0"/>
                <a:cs typeface="Arial" panose="020B0604020202020204" pitchFamily="34" charset="0"/>
              </a:rPr>
              <a:t> liv), </a:t>
            </a:r>
            <a:r>
              <a:rPr lang="en-US" sz="900" dirty="0" err="1">
                <a:effectLst/>
                <a:latin typeface="Calibri" panose="020F0502020204030204" pitchFamily="34" charset="0"/>
                <a:ea typeface="Times New Roman" panose="02020603050405020304" pitchFamily="18" charset="0"/>
                <a:cs typeface="Arial" panose="020B0604020202020204" pitchFamily="34" charset="0"/>
              </a:rPr>
              <a:t>og</a:t>
            </a:r>
            <a:r>
              <a:rPr lang="en-US" sz="900" dirty="0">
                <a:effectLst/>
                <a:latin typeface="Calibri" panose="020F0502020204030204" pitchFamily="34" charset="0"/>
                <a:ea typeface="Times New Roman" panose="02020603050405020304" pitchFamily="18" charset="0"/>
                <a:cs typeface="Arial" panose="020B0604020202020204" pitchFamily="34" charset="0"/>
              </a:rPr>
              <a:t> </a:t>
            </a:r>
            <a:r>
              <a:rPr lang="en-US" sz="900" dirty="0" err="1">
                <a:effectLst/>
                <a:latin typeface="Calibri" panose="020F0502020204030204" pitchFamily="34" charset="0"/>
                <a:ea typeface="Times New Roman" panose="02020603050405020304" pitchFamily="18" charset="0"/>
                <a:cs typeface="Arial" panose="020B0604020202020204" pitchFamily="34" charset="0"/>
              </a:rPr>
              <a:t>etterlivet</a:t>
            </a:r>
            <a:r>
              <a:rPr lang="en-US" sz="900" dirty="0">
                <a:effectLst/>
                <a:latin typeface="Calibri" panose="020F0502020204030204" pitchFamily="34" charset="0"/>
                <a:ea typeface="Times New Roman" panose="02020603050405020304" pitchFamily="18" charset="0"/>
                <a:cs typeface="Arial" panose="020B0604020202020204" pitchFamily="34" charset="0"/>
              </a:rPr>
              <a:t> </a:t>
            </a:r>
            <a:r>
              <a:rPr lang="en-US" sz="900" dirty="0" err="1">
                <a:effectLst/>
                <a:latin typeface="Calibri" panose="020F0502020204030204" pitchFamily="34" charset="0"/>
                <a:ea typeface="Times New Roman" panose="02020603050405020304" pitchFamily="18" charset="0"/>
                <a:cs typeface="Arial" panose="020B0604020202020204" pitchFamily="34" charset="0"/>
              </a:rPr>
              <a:t>som</a:t>
            </a:r>
            <a:r>
              <a:rPr lang="en-US" sz="900" dirty="0">
                <a:effectLst/>
                <a:latin typeface="Calibri" panose="020F0502020204030204" pitchFamily="34" charset="0"/>
                <a:ea typeface="Times New Roman" panose="02020603050405020304" pitchFamily="18" charset="0"/>
                <a:cs typeface="Arial" panose="020B0604020202020204" pitchFamily="34" charset="0"/>
              </a:rPr>
              <a:t> </a:t>
            </a:r>
            <a:r>
              <a:rPr lang="en-US" sz="900" dirty="0" err="1">
                <a:effectLst/>
                <a:latin typeface="Calibri" panose="020F0502020204030204" pitchFamily="34" charset="0"/>
                <a:ea typeface="Times New Roman" panose="02020603050405020304" pitchFamily="18" charset="0"/>
                <a:cs typeface="Arial" panose="020B0604020202020204" pitchFamily="34" charset="0"/>
              </a:rPr>
              <a:t>ble</a:t>
            </a:r>
            <a:r>
              <a:rPr lang="en-US" sz="900" dirty="0">
                <a:effectLst/>
                <a:latin typeface="Calibri" panose="020F0502020204030204" pitchFamily="34" charset="0"/>
                <a:ea typeface="Times New Roman" panose="02020603050405020304" pitchFamily="18" charset="0"/>
                <a:cs typeface="Arial" panose="020B0604020202020204" pitchFamily="34" charset="0"/>
              </a:rPr>
              <a:t> </a:t>
            </a:r>
            <a:r>
              <a:rPr lang="en-US" sz="900" dirty="0" err="1">
                <a:effectLst/>
                <a:latin typeface="Calibri" panose="020F0502020204030204" pitchFamily="34" charset="0"/>
                <a:ea typeface="Times New Roman" panose="02020603050405020304" pitchFamily="18" charset="0"/>
                <a:cs typeface="Arial" panose="020B0604020202020204" pitchFamily="34" charset="0"/>
              </a:rPr>
              <a:t>nevnt</a:t>
            </a:r>
            <a:r>
              <a:rPr lang="en-US" sz="900" dirty="0">
                <a:effectLst/>
                <a:latin typeface="Calibri" panose="020F0502020204030204" pitchFamily="34" charset="0"/>
                <a:ea typeface="Times New Roman" panose="02020603050405020304" pitchFamily="18" charset="0"/>
                <a:cs typeface="Arial" panose="020B0604020202020204" pitchFamily="34" charset="0"/>
              </a:rPr>
              <a:t> </a:t>
            </a:r>
            <a:r>
              <a:rPr lang="en-US" sz="900" dirty="0" err="1">
                <a:effectLst/>
                <a:latin typeface="Calibri" panose="020F0502020204030204" pitchFamily="34" charset="0"/>
                <a:ea typeface="Times New Roman" panose="02020603050405020304" pitchFamily="18" charset="0"/>
                <a:cs typeface="Arial" panose="020B0604020202020204" pitchFamily="34" charset="0"/>
              </a:rPr>
              <a:t>i</a:t>
            </a:r>
            <a:r>
              <a:rPr lang="en-US" sz="900" dirty="0">
                <a:effectLst/>
                <a:latin typeface="Calibri" panose="020F0502020204030204" pitchFamily="34" charset="0"/>
                <a:ea typeface="Times New Roman" panose="02020603050405020304" pitchFamily="18" charset="0"/>
                <a:cs typeface="Arial" panose="020B0604020202020204" pitchFamily="34" charset="0"/>
              </a:rPr>
              <a:t> </a:t>
            </a:r>
            <a:r>
              <a:rPr lang="en-US" sz="900" dirty="0" err="1">
                <a:effectLst/>
                <a:latin typeface="Calibri" panose="020F0502020204030204" pitchFamily="34" charset="0"/>
                <a:ea typeface="Times New Roman" panose="02020603050405020304" pitchFamily="18" charset="0"/>
                <a:cs typeface="Arial" panose="020B0604020202020204" pitchFamily="34" charset="0"/>
              </a:rPr>
              <a:t>profetens</a:t>
            </a:r>
            <a:r>
              <a:rPr lang="en-US" sz="900" dirty="0">
                <a:effectLst/>
                <a:latin typeface="Calibri" panose="020F0502020204030204" pitchFamily="34" charset="0"/>
                <a:ea typeface="Times New Roman" panose="02020603050405020304" pitchFamily="18" charset="0"/>
                <a:cs typeface="Arial" panose="020B0604020202020204" pitchFamily="34" charset="0"/>
              </a:rPr>
              <a:t> </a:t>
            </a:r>
            <a:r>
              <a:rPr lang="en-US" sz="900" dirty="0" err="1">
                <a:effectLst/>
                <a:latin typeface="Calibri" panose="020F0502020204030204" pitchFamily="34" charset="0"/>
                <a:ea typeface="Times New Roman" panose="02020603050405020304" pitchFamily="18" charset="0"/>
                <a:cs typeface="Arial" panose="020B0604020202020204" pitchFamily="34" charset="0"/>
              </a:rPr>
              <a:t>uttalelse</a:t>
            </a:r>
            <a:r>
              <a:rPr lang="en-US" sz="900" dirty="0">
                <a:effectLst/>
                <a:latin typeface="Calibri" panose="020F0502020204030204" pitchFamily="34" charset="0"/>
                <a:ea typeface="Times New Roman" panose="02020603050405020304" pitchFamily="18" charset="0"/>
                <a:cs typeface="Arial" panose="020B0604020202020204" pitchFamily="34" charset="0"/>
              </a:rPr>
              <a:t> (hadith).</a:t>
            </a:r>
            <a:endParaRPr lang="en-US" sz="9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2" name="Rectangle: Rounded Corners 31">
            <a:extLst>
              <a:ext uri="{FF2B5EF4-FFF2-40B4-BE49-F238E27FC236}">
                <a16:creationId xmlns:a16="http://schemas.microsoft.com/office/drawing/2014/main" id="{0266DFE6-6E7D-404C-88F7-4547BE769166}"/>
              </a:ext>
            </a:extLst>
          </p:cNvPr>
          <p:cNvSpPr/>
          <p:nvPr/>
        </p:nvSpPr>
        <p:spPr>
          <a:xfrm>
            <a:off x="384301" y="4546045"/>
            <a:ext cx="2136417" cy="1088174"/>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200" dirty="0">
                <a:effectLst/>
                <a:latin typeface="Calibri" panose="020F0502020204030204" pitchFamily="34" charset="0"/>
                <a:ea typeface="Times New Roman" panose="02020603050405020304" pitchFamily="18" charset="0"/>
                <a:cs typeface="Arial" panose="020B0604020202020204" pitchFamily="34" charset="0"/>
              </a:rPr>
              <a:t>Å </a:t>
            </a:r>
            <a:r>
              <a:rPr lang="en-US" sz="1200" dirty="0" err="1">
                <a:effectLst/>
                <a:latin typeface="Calibri" panose="020F0502020204030204" pitchFamily="34" charset="0"/>
                <a:ea typeface="Times New Roman" panose="02020603050405020304" pitchFamily="18" charset="0"/>
                <a:cs typeface="Arial" panose="020B0604020202020204" pitchFamily="34" charset="0"/>
              </a:rPr>
              <a:t>forutsi</a:t>
            </a:r>
            <a:r>
              <a:rPr lang="en-US" sz="1200" dirty="0">
                <a:effectLst/>
                <a:latin typeface="Calibri" panose="020F0502020204030204" pitchFamily="34" charset="0"/>
                <a:ea typeface="Times New Roman" panose="02020603050405020304" pitchFamily="18" charset="0"/>
                <a:cs typeface="Arial" panose="020B0604020202020204" pitchFamily="34" charset="0"/>
              </a:rPr>
              <a:t> det </a:t>
            </a:r>
            <a:r>
              <a:rPr lang="en-US" sz="1200" dirty="0" err="1">
                <a:effectLst/>
                <a:latin typeface="Calibri" panose="020F0502020204030204" pitchFamily="34" charset="0"/>
                <a:ea typeface="Times New Roman" panose="02020603050405020304" pitchFamily="18" charset="0"/>
                <a:cs typeface="Arial" panose="020B0604020202020204" pitchFamily="34" charset="0"/>
              </a:rPr>
              <a:t>verste</a:t>
            </a:r>
            <a:r>
              <a:rPr lang="en-US" sz="1200" dirty="0">
                <a:effectLst/>
                <a:latin typeface="Calibri" panose="020F0502020204030204" pitchFamily="34" charset="0"/>
                <a:ea typeface="Times New Roman" panose="02020603050405020304" pitchFamily="18" charset="0"/>
                <a:cs typeface="Arial" panose="020B0604020202020204" pitchFamily="34" charset="0"/>
              </a:rPr>
              <a:t> </a:t>
            </a:r>
            <a:r>
              <a:rPr lang="en-US" sz="1200" dirty="0" err="1">
                <a:effectLst/>
                <a:latin typeface="Calibri" panose="020F0502020204030204" pitchFamily="34" charset="0"/>
                <a:ea typeface="Times New Roman" panose="02020603050405020304" pitchFamily="18" charset="0"/>
                <a:cs typeface="Arial" panose="020B0604020202020204" pitchFamily="34" charset="0"/>
              </a:rPr>
              <a:t>som</a:t>
            </a:r>
            <a:r>
              <a:rPr lang="en-US" sz="1200" dirty="0">
                <a:effectLst/>
                <a:latin typeface="Calibri" panose="020F0502020204030204" pitchFamily="34" charset="0"/>
                <a:ea typeface="Times New Roman" panose="02020603050405020304" pitchFamily="18" charset="0"/>
                <a:cs typeface="Arial" panose="020B0604020202020204" pitchFamily="34" charset="0"/>
              </a:rPr>
              <a:t> </a:t>
            </a:r>
            <a:r>
              <a:rPr lang="en-US" sz="1200" dirty="0" err="1">
                <a:effectLst/>
                <a:latin typeface="Calibri" panose="020F0502020204030204" pitchFamily="34" charset="0"/>
                <a:ea typeface="Times New Roman" panose="02020603050405020304" pitchFamily="18" charset="0"/>
                <a:cs typeface="Arial" panose="020B0604020202020204" pitchFamily="34" charset="0"/>
              </a:rPr>
              <a:t>kunne</a:t>
            </a:r>
            <a:r>
              <a:rPr lang="en-US" sz="1200" dirty="0">
                <a:effectLst/>
                <a:latin typeface="Calibri" panose="020F0502020204030204" pitchFamily="34" charset="0"/>
                <a:ea typeface="Times New Roman" panose="02020603050405020304" pitchFamily="18" charset="0"/>
                <a:cs typeface="Arial" panose="020B0604020202020204" pitchFamily="34" charset="0"/>
              </a:rPr>
              <a:t> </a:t>
            </a:r>
            <a:r>
              <a:rPr lang="en-US" sz="1200" err="1">
                <a:effectLst/>
                <a:latin typeface="Calibri" panose="020F0502020204030204" pitchFamily="34" charset="0"/>
                <a:ea typeface="Times New Roman" panose="02020603050405020304" pitchFamily="18" charset="0"/>
                <a:cs typeface="Arial" panose="020B0604020202020204" pitchFamily="34" charset="0"/>
              </a:rPr>
              <a:t>skje</a:t>
            </a:r>
            <a:r>
              <a:rPr lang="en-US" sz="1200">
                <a:effectLst/>
                <a:latin typeface="Calibri" panose="020F0502020204030204" pitchFamily="34" charset="0"/>
                <a:ea typeface="Times New Roman" panose="02020603050405020304" pitchFamily="18" charset="0"/>
                <a:cs typeface="Arial" panose="020B0604020202020204" pitchFamily="34" charset="0"/>
              </a:rPr>
              <a:t>:</a:t>
            </a:r>
            <a:r>
              <a:rPr lang="ar-SA" sz="1200">
                <a:effectLst/>
                <a:latin typeface="Calibri" panose="020F0502020204030204" pitchFamily="34" charset="0"/>
                <a:ea typeface="Times New Roman" panose="02020603050405020304" pitchFamily="18" charset="0"/>
                <a:cs typeface="Arial" panose="020B0604020202020204" pitchFamily="34" charset="0"/>
              </a:rPr>
              <a:t>, når du er ovenfor er problem ,det vil gjøre ditt problem lettere.</a:t>
            </a:r>
            <a:endParaRPr lang="en-US" sz="12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4" name="Rectangle: Rounded Corners 33">
            <a:extLst>
              <a:ext uri="{FF2B5EF4-FFF2-40B4-BE49-F238E27FC236}">
                <a16:creationId xmlns:a16="http://schemas.microsoft.com/office/drawing/2014/main" id="{CEAC4EB5-D984-4584-888A-55E2FE7CB47C}"/>
              </a:ext>
            </a:extLst>
          </p:cNvPr>
          <p:cNvSpPr/>
          <p:nvPr/>
        </p:nvSpPr>
        <p:spPr>
          <a:xfrm>
            <a:off x="10175314" y="6291196"/>
            <a:ext cx="1840375" cy="905719"/>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ar-SA" sz="900">
                <a:effectLst/>
                <a:latin typeface="Calibri" panose="020F0502020204030204" pitchFamily="34" charset="0"/>
                <a:ea typeface="Times New Roman" panose="02020603050405020304" pitchFamily="18" charset="0"/>
                <a:cs typeface="Arial" panose="020B0604020202020204" pitchFamily="34" charset="0"/>
              </a:rPr>
              <a:t>Og ikke holde </a:t>
            </a:r>
            <a:r>
              <a:rPr lang="en-US" sz="900">
                <a:effectLst/>
                <a:latin typeface="Calibri" panose="020F0502020204030204" pitchFamily="34" charset="0"/>
                <a:ea typeface="Times New Roman" panose="02020603050405020304" pitchFamily="18" charset="0"/>
                <a:cs typeface="Arial" panose="020B0604020202020204" pitchFamily="34" charset="0"/>
              </a:rPr>
              <a:t>på </a:t>
            </a:r>
            <a:r>
              <a:rPr lang="en-US" sz="900" dirty="0">
                <a:effectLst/>
                <a:latin typeface="Calibri" panose="020F0502020204030204" pitchFamily="34" charset="0"/>
                <a:ea typeface="Times New Roman" panose="02020603050405020304" pitchFamily="18" charset="0"/>
                <a:cs typeface="Arial" panose="020B0604020202020204" pitchFamily="34" charset="0"/>
              </a:rPr>
              <a:t>med </a:t>
            </a:r>
            <a:r>
              <a:rPr lang="en-US" sz="900" dirty="0" err="1">
                <a:effectLst/>
                <a:latin typeface="Calibri" panose="020F0502020204030204" pitchFamily="34" charset="0"/>
                <a:ea typeface="Times New Roman" panose="02020603050405020304" pitchFamily="18" charset="0"/>
                <a:cs typeface="Arial" panose="020B0604020202020204" pitchFamily="34" charset="0"/>
              </a:rPr>
              <a:t>fantasi</a:t>
            </a:r>
            <a:r>
              <a:rPr lang="en-US" sz="900" dirty="0">
                <a:effectLst/>
                <a:latin typeface="Calibri" panose="020F0502020204030204" pitchFamily="34" charset="0"/>
                <a:ea typeface="Times New Roman" panose="02020603050405020304" pitchFamily="18" charset="0"/>
                <a:cs typeface="Arial" panose="020B0604020202020204" pitchFamily="34" charset="0"/>
              </a:rPr>
              <a:t> </a:t>
            </a:r>
            <a:r>
              <a:rPr lang="en-US" sz="900" dirty="0" err="1">
                <a:effectLst/>
                <a:latin typeface="Calibri" panose="020F0502020204030204" pitchFamily="34" charset="0"/>
                <a:ea typeface="Times New Roman" panose="02020603050405020304" pitchFamily="18" charset="0"/>
                <a:cs typeface="Arial" panose="020B0604020202020204" pitchFamily="34" charset="0"/>
              </a:rPr>
              <a:t>og</a:t>
            </a:r>
            <a:r>
              <a:rPr lang="en-US" sz="900" dirty="0">
                <a:effectLst/>
                <a:latin typeface="Calibri" panose="020F0502020204030204" pitchFamily="34" charset="0"/>
                <a:ea typeface="Times New Roman" panose="02020603050405020304" pitchFamily="18" charset="0"/>
                <a:cs typeface="Arial" panose="020B0604020202020204" pitchFamily="34" charset="0"/>
              </a:rPr>
              <a:t> </a:t>
            </a:r>
            <a:r>
              <a:rPr lang="en-US" sz="900" dirty="0" err="1">
                <a:effectLst/>
                <a:latin typeface="Calibri" panose="020F0502020204030204" pitchFamily="34" charset="0"/>
                <a:ea typeface="Times New Roman" panose="02020603050405020304" pitchFamily="18" charset="0"/>
                <a:cs typeface="Arial" panose="020B0604020202020204" pitchFamily="34" charset="0"/>
              </a:rPr>
              <a:t>illusjon</a:t>
            </a:r>
            <a:r>
              <a:rPr lang="en-US" sz="900" dirty="0">
                <a:effectLst/>
                <a:latin typeface="Calibri" panose="020F0502020204030204" pitchFamily="34" charset="0"/>
                <a:ea typeface="Times New Roman" panose="02020603050405020304" pitchFamily="18" charset="0"/>
                <a:cs typeface="Arial" panose="020B0604020202020204" pitchFamily="34" charset="0"/>
              </a:rPr>
              <a:t>: </a:t>
            </a:r>
            <a:r>
              <a:rPr lang="en-US" sz="900" dirty="0" err="1">
                <a:effectLst/>
                <a:latin typeface="Calibri" panose="020F0502020204030204" pitchFamily="34" charset="0"/>
                <a:ea typeface="Times New Roman" panose="02020603050405020304" pitchFamily="18" charset="0"/>
                <a:cs typeface="Arial" panose="020B0604020202020204" pitchFamily="34" charset="0"/>
              </a:rPr>
              <a:t>fordi</a:t>
            </a:r>
            <a:r>
              <a:rPr lang="en-US" sz="900" dirty="0">
                <a:effectLst/>
                <a:latin typeface="Calibri" panose="020F0502020204030204" pitchFamily="34" charset="0"/>
                <a:ea typeface="Times New Roman" panose="02020603050405020304" pitchFamily="18" charset="0"/>
                <a:cs typeface="Arial" panose="020B0604020202020204" pitchFamily="34" charset="0"/>
              </a:rPr>
              <a:t> det bringer </a:t>
            </a:r>
            <a:r>
              <a:rPr lang="en-US" sz="900" dirty="0" err="1">
                <a:effectLst/>
                <a:latin typeface="Calibri" panose="020F0502020204030204" pitchFamily="34" charset="0"/>
                <a:ea typeface="Times New Roman" panose="02020603050405020304" pitchFamily="18" charset="0"/>
                <a:cs typeface="Arial" panose="020B0604020202020204" pitchFamily="34" charset="0"/>
              </a:rPr>
              <a:t>onde</a:t>
            </a:r>
            <a:r>
              <a:rPr lang="en-US" sz="900" dirty="0">
                <a:effectLst/>
                <a:latin typeface="Calibri" panose="020F0502020204030204" pitchFamily="34" charset="0"/>
                <a:ea typeface="Times New Roman" panose="02020603050405020304" pitchFamily="18" charset="0"/>
                <a:cs typeface="Arial" panose="020B0604020202020204" pitchFamily="34" charset="0"/>
              </a:rPr>
              <a:t> tanker om at </a:t>
            </a:r>
            <a:r>
              <a:rPr lang="en-US" sz="900" dirty="0" err="1">
                <a:effectLst/>
                <a:latin typeface="Calibri" panose="020F0502020204030204" pitchFamily="34" charset="0"/>
                <a:ea typeface="Times New Roman" panose="02020603050405020304" pitchFamily="18" charset="0"/>
                <a:cs typeface="Arial" panose="020B0604020202020204" pitchFamily="34" charset="0"/>
              </a:rPr>
              <a:t>noe</a:t>
            </a:r>
            <a:r>
              <a:rPr lang="en-US" sz="900" dirty="0">
                <a:effectLst/>
                <a:latin typeface="Calibri" panose="020F0502020204030204" pitchFamily="34" charset="0"/>
                <a:ea typeface="Times New Roman" panose="02020603050405020304" pitchFamily="18" charset="0"/>
                <a:cs typeface="Arial" panose="020B0604020202020204" pitchFamily="34" charset="0"/>
              </a:rPr>
              <a:t> </a:t>
            </a:r>
            <a:r>
              <a:rPr lang="en-US" sz="900" dirty="0" err="1">
                <a:effectLst/>
                <a:latin typeface="Calibri" panose="020F0502020204030204" pitchFamily="34" charset="0"/>
                <a:ea typeface="Times New Roman" panose="02020603050405020304" pitchFamily="18" charset="0"/>
                <a:cs typeface="Arial" panose="020B0604020202020204" pitchFamily="34" charset="0"/>
              </a:rPr>
              <a:t>dårlig</a:t>
            </a:r>
            <a:r>
              <a:rPr lang="en-US" sz="900" dirty="0">
                <a:effectLst/>
                <a:latin typeface="Calibri" panose="020F0502020204030204" pitchFamily="34" charset="0"/>
                <a:ea typeface="Times New Roman" panose="02020603050405020304" pitchFamily="18" charset="0"/>
                <a:cs typeface="Arial" panose="020B0604020202020204" pitchFamily="34" charset="0"/>
              </a:rPr>
              <a:t> </a:t>
            </a:r>
            <a:r>
              <a:rPr lang="en-US" sz="900" dirty="0" err="1">
                <a:effectLst/>
                <a:latin typeface="Calibri" panose="020F0502020204030204" pitchFamily="34" charset="0"/>
                <a:ea typeface="Times New Roman" panose="02020603050405020304" pitchFamily="18" charset="0"/>
                <a:cs typeface="Arial" panose="020B0604020202020204" pitchFamily="34" charset="0"/>
              </a:rPr>
              <a:t>skal</a:t>
            </a:r>
            <a:r>
              <a:rPr lang="en-US" sz="900" dirty="0">
                <a:effectLst/>
                <a:latin typeface="Calibri" panose="020F0502020204030204" pitchFamily="34" charset="0"/>
                <a:ea typeface="Times New Roman" panose="02020603050405020304" pitchFamily="18" charset="0"/>
                <a:cs typeface="Arial" panose="020B0604020202020204" pitchFamily="34" charset="0"/>
              </a:rPr>
              <a:t> </a:t>
            </a:r>
            <a:r>
              <a:rPr lang="en-US" sz="900" dirty="0" err="1">
                <a:effectLst/>
                <a:latin typeface="Calibri" panose="020F0502020204030204" pitchFamily="34" charset="0"/>
                <a:ea typeface="Times New Roman" panose="02020603050405020304" pitchFamily="18" charset="0"/>
                <a:cs typeface="Arial" panose="020B0604020202020204" pitchFamily="34" charset="0"/>
              </a:rPr>
              <a:t>skje</a:t>
            </a:r>
            <a:r>
              <a:rPr lang="en-US" sz="900" dirty="0">
                <a:effectLst/>
                <a:latin typeface="Calibri" panose="020F0502020204030204" pitchFamily="34" charset="0"/>
                <a:ea typeface="Times New Roman" panose="02020603050405020304" pitchFamily="18" charset="0"/>
                <a:cs typeface="Arial" panose="020B0604020202020204" pitchFamily="34" charset="0"/>
              </a:rPr>
              <a:t>. Det er </a:t>
            </a:r>
            <a:r>
              <a:rPr lang="en-US" sz="900" dirty="0" err="1">
                <a:effectLst/>
                <a:latin typeface="Calibri" panose="020F0502020204030204" pitchFamily="34" charset="0"/>
                <a:ea typeface="Times New Roman" panose="02020603050405020304" pitchFamily="18" charset="0"/>
                <a:cs typeface="Arial" panose="020B0604020202020204" pitchFamily="34" charset="0"/>
              </a:rPr>
              <a:t>også</a:t>
            </a:r>
            <a:r>
              <a:rPr lang="en-US" sz="900" dirty="0">
                <a:effectLst/>
                <a:latin typeface="Calibri" panose="020F0502020204030204" pitchFamily="34" charset="0"/>
                <a:ea typeface="Times New Roman" panose="02020603050405020304" pitchFamily="18" charset="0"/>
                <a:cs typeface="Arial" panose="020B0604020202020204" pitchFamily="34" charset="0"/>
              </a:rPr>
              <a:t> </a:t>
            </a:r>
            <a:r>
              <a:rPr lang="en-US" sz="900" dirty="0" err="1">
                <a:effectLst/>
                <a:latin typeface="Calibri" panose="020F0502020204030204" pitchFamily="34" charset="0"/>
                <a:ea typeface="Times New Roman" panose="02020603050405020304" pitchFamily="18" charset="0"/>
                <a:cs typeface="Arial" panose="020B0604020202020204" pitchFamily="34" charset="0"/>
              </a:rPr>
              <a:t>en</a:t>
            </a:r>
            <a:r>
              <a:rPr lang="en-US" sz="900" dirty="0">
                <a:effectLst/>
                <a:latin typeface="Calibri" panose="020F0502020204030204" pitchFamily="34" charset="0"/>
                <a:ea typeface="Times New Roman" panose="02020603050405020304" pitchFamily="18" charset="0"/>
                <a:cs typeface="Arial" panose="020B0604020202020204" pitchFamily="34" charset="0"/>
              </a:rPr>
              <a:t> </a:t>
            </a:r>
            <a:r>
              <a:rPr lang="en-US" sz="900" dirty="0" err="1">
                <a:effectLst/>
                <a:latin typeface="Calibri" panose="020F0502020204030204" pitchFamily="34" charset="0"/>
                <a:ea typeface="Times New Roman" panose="02020603050405020304" pitchFamily="18" charset="0"/>
                <a:cs typeface="Arial" panose="020B0604020202020204" pitchFamily="34" charset="0"/>
              </a:rPr>
              <a:t>grunn</a:t>
            </a:r>
            <a:r>
              <a:rPr lang="en-US" sz="900" dirty="0">
                <a:effectLst/>
                <a:latin typeface="Calibri" panose="020F0502020204030204" pitchFamily="34" charset="0"/>
                <a:ea typeface="Times New Roman" panose="02020603050405020304" pitchFamily="18" charset="0"/>
                <a:cs typeface="Arial" panose="020B0604020202020204" pitchFamily="34" charset="0"/>
              </a:rPr>
              <a:t> </a:t>
            </a:r>
            <a:r>
              <a:rPr lang="en-US" sz="900" dirty="0" err="1">
                <a:effectLst/>
                <a:latin typeface="Calibri" panose="020F0502020204030204" pitchFamily="34" charset="0"/>
                <a:ea typeface="Times New Roman" panose="02020603050405020304" pitchFamily="18" charset="0"/>
                <a:cs typeface="Arial" panose="020B0604020202020204" pitchFamily="34" charset="0"/>
              </a:rPr>
              <a:t>til</a:t>
            </a:r>
            <a:r>
              <a:rPr lang="en-US" sz="900" dirty="0">
                <a:effectLst/>
                <a:latin typeface="Calibri" panose="020F0502020204030204" pitchFamily="34" charset="0"/>
                <a:ea typeface="Times New Roman" panose="02020603050405020304" pitchFamily="18" charset="0"/>
                <a:cs typeface="Arial" panose="020B0604020202020204" pitchFamily="34" charset="0"/>
              </a:rPr>
              <a:t> </a:t>
            </a:r>
            <a:r>
              <a:rPr lang="en-US" sz="900" dirty="0" err="1">
                <a:effectLst/>
                <a:latin typeface="Calibri" panose="020F0502020204030204" pitchFamily="34" charset="0"/>
                <a:ea typeface="Times New Roman" panose="02020603050405020304" pitchFamily="18" charset="0"/>
                <a:cs typeface="Arial" panose="020B0604020202020204" pitchFamily="34" charset="0"/>
              </a:rPr>
              <a:t>uro</a:t>
            </a:r>
            <a:r>
              <a:rPr lang="en-US" sz="900" dirty="0">
                <a:effectLst/>
                <a:latin typeface="Calibri" panose="020F0502020204030204" pitchFamily="34" charset="0"/>
                <a:ea typeface="Times New Roman" panose="02020603050405020304" pitchFamily="18" charset="0"/>
                <a:cs typeface="Arial" panose="020B0604020202020204" pitchFamily="34" charset="0"/>
              </a:rPr>
              <a:t> </a:t>
            </a:r>
            <a:r>
              <a:rPr lang="en-US" sz="900" dirty="0" err="1">
                <a:effectLst/>
                <a:latin typeface="Calibri" panose="020F0502020204030204" pitchFamily="34" charset="0"/>
                <a:ea typeface="Times New Roman" panose="02020603050405020304" pitchFamily="18" charset="0"/>
                <a:cs typeface="Arial" panose="020B0604020202020204" pitchFamily="34" charset="0"/>
              </a:rPr>
              <a:t>og</a:t>
            </a:r>
            <a:r>
              <a:rPr lang="en-US" sz="900" dirty="0">
                <a:effectLst/>
                <a:latin typeface="Calibri" panose="020F0502020204030204" pitchFamily="34" charset="0"/>
                <a:ea typeface="Times New Roman" panose="02020603050405020304" pitchFamily="18" charset="0"/>
                <a:cs typeface="Arial" panose="020B0604020202020204" pitchFamily="34" charset="0"/>
              </a:rPr>
              <a:t> </a:t>
            </a:r>
            <a:r>
              <a:rPr lang="en-US" sz="900" dirty="0" err="1">
                <a:effectLst/>
                <a:latin typeface="Calibri" panose="020F0502020204030204" pitchFamily="34" charset="0"/>
                <a:ea typeface="Times New Roman" panose="02020603050405020304" pitchFamily="18" charset="0"/>
                <a:cs typeface="Arial" panose="020B0604020202020204" pitchFamily="34" charset="0"/>
              </a:rPr>
              <a:t>sykdommer</a:t>
            </a:r>
            <a:r>
              <a:rPr lang="en-US" sz="900" dirty="0">
                <a:effectLst/>
                <a:latin typeface="Calibri" panose="020F0502020204030204" pitchFamily="34" charset="0"/>
                <a:ea typeface="Times New Roman" panose="02020603050405020304" pitchFamily="18" charset="0"/>
                <a:cs typeface="Arial" panose="020B0604020202020204" pitchFamily="34" charset="0"/>
              </a:rPr>
              <a:t>.</a:t>
            </a:r>
            <a:endParaRPr lang="en-US" sz="900" dirty="0"/>
          </a:p>
        </p:txBody>
      </p:sp>
      <p:sp>
        <p:nvSpPr>
          <p:cNvPr id="36" name="Rectangle: Rounded Corners 35">
            <a:extLst>
              <a:ext uri="{FF2B5EF4-FFF2-40B4-BE49-F238E27FC236}">
                <a16:creationId xmlns:a16="http://schemas.microsoft.com/office/drawing/2014/main" id="{35472C19-EC83-4BA6-90EB-0BD8D87D2E51}"/>
              </a:ext>
            </a:extLst>
          </p:cNvPr>
          <p:cNvSpPr/>
          <p:nvPr/>
        </p:nvSpPr>
        <p:spPr>
          <a:xfrm>
            <a:off x="7897030" y="6291195"/>
            <a:ext cx="1840375" cy="905719"/>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100" dirty="0">
                <a:effectLst/>
                <a:latin typeface="Calibri" panose="020F0502020204030204" pitchFamily="34" charset="0"/>
                <a:ea typeface="Times New Roman" panose="02020603050405020304" pitchFamily="18" charset="0"/>
                <a:cs typeface="Arial" panose="020B0604020202020204" pitchFamily="34" charset="0"/>
              </a:rPr>
              <a:t>Å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sette</a:t>
            </a:r>
            <a:r>
              <a:rPr lang="en-US" sz="1100" dirty="0">
                <a:effectLst/>
                <a:latin typeface="Calibri" panose="020F0502020204030204" pitchFamily="34" charset="0"/>
                <a:ea typeface="Times New Roman" panose="02020603050405020304" pitchFamily="18" charset="0"/>
                <a:cs typeface="Arial" panose="020B0604020202020204" pitchFamily="34" charset="0"/>
              </a:rPr>
              <a:t> sin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tillit</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i</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allah</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og</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være</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avhenig</a:t>
            </a:r>
            <a:r>
              <a:rPr lang="en-US" sz="1100" dirty="0">
                <a:effectLst/>
                <a:latin typeface="Calibri" panose="020F0502020204030204" pitchFamily="34" charset="0"/>
                <a:ea typeface="Times New Roman" panose="02020603050405020304" pitchFamily="18" charset="0"/>
                <a:cs typeface="Arial" panose="020B0604020202020204" pitchFamily="34" charset="0"/>
              </a:rPr>
              <a:t> av ham: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som</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allah</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sa</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i</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koran</a:t>
            </a:r>
            <a:r>
              <a:rPr lang="en-US" sz="1100" dirty="0">
                <a:effectLst/>
                <a:latin typeface="Calibri" panose="020F0502020204030204" pitchFamily="34" charset="0"/>
                <a:ea typeface="Times New Roman" panose="02020603050405020304" pitchFamily="18" charset="0"/>
                <a:cs typeface="Arial" panose="020B0604020202020204" pitchFamily="34" charset="0"/>
              </a:rPr>
              <a:t> 65:3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Og</a:t>
            </a:r>
            <a:r>
              <a:rPr lang="en-US" sz="1100" dirty="0">
                <a:effectLst/>
                <a:latin typeface="Calibri" panose="020F0502020204030204" pitchFamily="34" charset="0"/>
                <a:ea typeface="Times New Roman" panose="02020603050405020304" pitchFamily="18" charset="0"/>
                <a:cs typeface="Arial" panose="020B0604020202020204" pitchFamily="34" charset="0"/>
              </a:rPr>
              <a:t> Allah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vil</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være</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nok</a:t>
            </a:r>
            <a:r>
              <a:rPr lang="en-US" sz="1100" dirty="0">
                <a:effectLst/>
                <a:latin typeface="Calibri" panose="020F0502020204030204" pitchFamily="34" charset="0"/>
                <a:ea typeface="Times New Roman" panose="02020603050405020304" pitchFamily="18" charset="0"/>
                <a:cs typeface="Arial" panose="020B0604020202020204" pitchFamily="34" charset="0"/>
              </a:rPr>
              <a:t> for den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som</a:t>
            </a:r>
            <a:r>
              <a:rPr lang="en-US" sz="1100" dirty="0">
                <a:effectLst/>
                <a:latin typeface="Calibri" panose="020F0502020204030204" pitchFamily="34" charset="0"/>
                <a:ea typeface="Times New Roman" panose="02020603050405020304" pitchFamily="18" charset="0"/>
                <a:cs typeface="Arial" panose="020B0604020202020204" pitchFamily="34" charset="0"/>
              </a:rPr>
              <a:t> setter sin lit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til</a:t>
            </a:r>
            <a:r>
              <a:rPr lang="en-US" sz="1100" dirty="0">
                <a:effectLst/>
                <a:latin typeface="Calibri" panose="020F0502020204030204" pitchFamily="34" charset="0"/>
                <a:ea typeface="Times New Roman" panose="02020603050405020304" pitchFamily="18" charset="0"/>
                <a:cs typeface="Arial" panose="020B0604020202020204" pitchFamily="34" charset="0"/>
              </a:rPr>
              <a:t> Ham).</a:t>
            </a:r>
            <a:endParaRPr lang="en-US" sz="1100" dirty="0"/>
          </a:p>
        </p:txBody>
      </p:sp>
      <p:sp>
        <p:nvSpPr>
          <p:cNvPr id="38" name="Rectangle: Rounded Corners 37">
            <a:extLst>
              <a:ext uri="{FF2B5EF4-FFF2-40B4-BE49-F238E27FC236}">
                <a16:creationId xmlns:a16="http://schemas.microsoft.com/office/drawing/2014/main" id="{0B1DF632-1E3B-4956-8EAB-FFD90F549495}"/>
              </a:ext>
            </a:extLst>
          </p:cNvPr>
          <p:cNvSpPr/>
          <p:nvPr/>
        </p:nvSpPr>
        <p:spPr>
          <a:xfrm>
            <a:off x="5455533" y="6291194"/>
            <a:ext cx="1840375" cy="905719"/>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lvl="0" rtl="0">
              <a:lnSpc>
                <a:spcPct val="107000"/>
              </a:lnSpc>
              <a:spcAft>
                <a:spcPts val="800"/>
              </a:spcAft>
            </a:pPr>
            <a:r>
              <a:rPr lang="en-US" sz="800" dirty="0">
                <a:effectLst/>
                <a:latin typeface="Calibri" panose="020F0502020204030204" pitchFamily="34" charset="0"/>
                <a:ea typeface="Times New Roman" panose="02020603050405020304" pitchFamily="18" charset="0"/>
                <a:cs typeface="Arial" panose="020B0604020202020204" pitchFamily="34" charset="0"/>
              </a:rPr>
              <a:t>Å </a:t>
            </a:r>
            <a:r>
              <a:rPr lang="en-US" sz="800" dirty="0" err="1">
                <a:effectLst/>
                <a:latin typeface="Calibri" panose="020F0502020204030204" pitchFamily="34" charset="0"/>
                <a:ea typeface="Times New Roman" panose="02020603050405020304" pitchFamily="18" charset="0"/>
                <a:cs typeface="Arial" panose="020B0604020202020204" pitchFamily="34" charset="0"/>
              </a:rPr>
              <a:t>være</a:t>
            </a:r>
            <a:r>
              <a:rPr lang="en-US" sz="800" dirty="0">
                <a:effectLst/>
                <a:latin typeface="Calibri" panose="020F0502020204030204" pitchFamily="34" charset="0"/>
                <a:ea typeface="Times New Roman" panose="02020603050405020304" pitchFamily="18" charset="0"/>
                <a:cs typeface="Arial" panose="020B0604020202020204" pitchFamily="34" charset="0"/>
              </a:rPr>
              <a:t> </a:t>
            </a:r>
            <a:r>
              <a:rPr lang="en-US" sz="800" dirty="0" err="1">
                <a:effectLst/>
                <a:latin typeface="Calibri" panose="020F0502020204030204" pitchFamily="34" charset="0"/>
                <a:ea typeface="Times New Roman" panose="02020603050405020304" pitchFamily="18" charset="0"/>
                <a:cs typeface="Arial" panose="020B0604020202020204" pitchFamily="34" charset="0"/>
              </a:rPr>
              <a:t>tålmodig</a:t>
            </a:r>
            <a:r>
              <a:rPr lang="en-US" sz="800" dirty="0">
                <a:effectLst/>
                <a:latin typeface="Calibri" panose="020F0502020204030204" pitchFamily="34" charset="0"/>
                <a:ea typeface="Times New Roman" panose="02020603050405020304" pitchFamily="18" charset="0"/>
                <a:cs typeface="Arial" panose="020B0604020202020204" pitchFamily="34" charset="0"/>
              </a:rPr>
              <a:t> over </a:t>
            </a:r>
            <a:r>
              <a:rPr lang="en-US" sz="800" dirty="0" err="1">
                <a:effectLst/>
                <a:latin typeface="Calibri" panose="020F0502020204030204" pitchFamily="34" charset="0"/>
                <a:ea typeface="Times New Roman" panose="02020603050405020304" pitchFamily="18" charset="0"/>
                <a:cs typeface="Arial" panose="020B0604020202020204" pitchFamily="34" charset="0"/>
              </a:rPr>
              <a:t>andres</a:t>
            </a:r>
            <a:r>
              <a:rPr lang="en-US" sz="800" dirty="0">
                <a:effectLst/>
                <a:latin typeface="Calibri" panose="020F0502020204030204" pitchFamily="34" charset="0"/>
                <a:ea typeface="Times New Roman" panose="02020603050405020304" pitchFamily="18" charset="0"/>
                <a:cs typeface="Arial" panose="020B0604020202020204" pitchFamily="34" charset="0"/>
              </a:rPr>
              <a:t> </a:t>
            </a:r>
            <a:r>
              <a:rPr lang="en-US" sz="800" dirty="0" err="1">
                <a:effectLst/>
                <a:latin typeface="Calibri" panose="020F0502020204030204" pitchFamily="34" charset="0"/>
                <a:ea typeface="Times New Roman" panose="02020603050405020304" pitchFamily="18" charset="0"/>
                <a:cs typeface="Arial" panose="020B0604020202020204" pitchFamily="34" charset="0"/>
              </a:rPr>
              <a:t>feil</a:t>
            </a:r>
            <a:r>
              <a:rPr lang="en-US" sz="800" dirty="0">
                <a:effectLst/>
                <a:latin typeface="Calibri" panose="020F0502020204030204" pitchFamily="34" charset="0"/>
                <a:ea typeface="Times New Roman" panose="02020603050405020304" pitchFamily="18" charset="0"/>
                <a:cs typeface="Arial" panose="020B0604020202020204" pitchFamily="34" charset="0"/>
              </a:rPr>
              <a:t> </a:t>
            </a:r>
            <a:r>
              <a:rPr lang="en-US" sz="800" dirty="0" err="1">
                <a:effectLst/>
                <a:latin typeface="Calibri" panose="020F0502020204030204" pitchFamily="34" charset="0"/>
                <a:ea typeface="Times New Roman" panose="02020603050405020304" pitchFamily="18" charset="0"/>
                <a:cs typeface="Arial" panose="020B0604020202020204" pitchFamily="34" charset="0"/>
              </a:rPr>
              <a:t>og</a:t>
            </a:r>
            <a:r>
              <a:rPr lang="en-US" sz="800" dirty="0">
                <a:effectLst/>
                <a:latin typeface="Calibri" panose="020F0502020204030204" pitchFamily="34" charset="0"/>
                <a:ea typeface="Times New Roman" panose="02020603050405020304" pitchFamily="18" charset="0"/>
                <a:cs typeface="Arial" panose="020B0604020202020204" pitchFamily="34" charset="0"/>
              </a:rPr>
              <a:t> </a:t>
            </a:r>
            <a:r>
              <a:rPr lang="en-US" sz="800" dirty="0" err="1">
                <a:effectLst/>
                <a:latin typeface="Calibri" panose="020F0502020204030204" pitchFamily="34" charset="0"/>
                <a:ea typeface="Times New Roman" panose="02020603050405020304" pitchFamily="18" charset="0"/>
                <a:cs typeface="Arial" panose="020B0604020202020204" pitchFamily="34" charset="0"/>
              </a:rPr>
              <a:t>skadene</a:t>
            </a:r>
            <a:r>
              <a:rPr lang="en-US" sz="800" dirty="0">
                <a:effectLst/>
                <a:latin typeface="Calibri" panose="020F0502020204030204" pitchFamily="34" charset="0"/>
                <a:ea typeface="Times New Roman" panose="02020603050405020304" pitchFamily="18" charset="0"/>
                <a:cs typeface="Arial" panose="020B0604020202020204" pitchFamily="34" charset="0"/>
              </a:rPr>
              <a:t> </a:t>
            </a:r>
            <a:r>
              <a:rPr lang="en-US" sz="800" dirty="0" err="1">
                <a:effectLst/>
                <a:latin typeface="Calibri" panose="020F0502020204030204" pitchFamily="34" charset="0"/>
                <a:ea typeface="Times New Roman" panose="02020603050405020304" pitchFamily="18" charset="0"/>
                <a:cs typeface="Arial" panose="020B0604020202020204" pitchFamily="34" charset="0"/>
              </a:rPr>
              <a:t>som</a:t>
            </a:r>
            <a:r>
              <a:rPr lang="en-US" sz="800" dirty="0">
                <a:effectLst/>
                <a:latin typeface="Calibri" panose="020F0502020204030204" pitchFamily="34" charset="0"/>
                <a:ea typeface="Times New Roman" panose="02020603050405020304" pitchFamily="18" charset="0"/>
                <a:cs typeface="Arial" panose="020B0604020202020204" pitchFamily="34" charset="0"/>
              </a:rPr>
              <a:t> </a:t>
            </a:r>
            <a:r>
              <a:rPr lang="en-US" sz="800" dirty="0" err="1">
                <a:effectLst/>
                <a:latin typeface="Calibri" panose="020F0502020204030204" pitchFamily="34" charset="0"/>
                <a:ea typeface="Times New Roman" panose="02020603050405020304" pitchFamily="18" charset="0"/>
                <a:cs typeface="Arial" panose="020B0604020202020204" pitchFamily="34" charset="0"/>
              </a:rPr>
              <a:t>kan</a:t>
            </a:r>
            <a:r>
              <a:rPr lang="en-US" sz="800" dirty="0">
                <a:effectLst/>
                <a:latin typeface="Calibri" panose="020F0502020204030204" pitchFamily="34" charset="0"/>
                <a:ea typeface="Times New Roman" panose="02020603050405020304" pitchFamily="18" charset="0"/>
                <a:cs typeface="Arial" panose="020B0604020202020204" pitchFamily="34" charset="0"/>
              </a:rPr>
              <a:t> </a:t>
            </a:r>
            <a:r>
              <a:rPr lang="en-US" sz="800" dirty="0" err="1">
                <a:effectLst/>
                <a:latin typeface="Calibri" panose="020F0502020204030204" pitchFamily="34" charset="0"/>
                <a:ea typeface="Times New Roman" panose="02020603050405020304" pitchFamily="18" charset="0"/>
                <a:cs typeface="Arial" panose="020B0604020202020204" pitchFamily="34" charset="0"/>
              </a:rPr>
              <a:t>ramme</a:t>
            </a:r>
            <a:r>
              <a:rPr lang="en-US" sz="800" dirty="0">
                <a:effectLst/>
                <a:latin typeface="Calibri" panose="020F0502020204030204" pitchFamily="34" charset="0"/>
                <a:ea typeface="Times New Roman" panose="02020603050405020304" pitchFamily="18" charset="0"/>
                <a:cs typeface="Arial" panose="020B0604020202020204" pitchFamily="34" charset="0"/>
              </a:rPr>
              <a:t> deg </a:t>
            </a:r>
            <a:r>
              <a:rPr lang="en-US" sz="800" dirty="0" err="1">
                <a:effectLst/>
                <a:latin typeface="Calibri" panose="020F0502020204030204" pitchFamily="34" charset="0"/>
                <a:ea typeface="Times New Roman" panose="02020603050405020304" pitchFamily="18" charset="0"/>
                <a:cs typeface="Arial" panose="020B0604020202020204" pitchFamily="34" charset="0"/>
              </a:rPr>
              <a:t>pga</a:t>
            </a:r>
            <a:r>
              <a:rPr lang="en-US" sz="800" dirty="0">
                <a:effectLst/>
                <a:latin typeface="Calibri" panose="020F0502020204030204" pitchFamily="34" charset="0"/>
                <a:ea typeface="Times New Roman" panose="02020603050405020304" pitchFamily="18" charset="0"/>
                <a:cs typeface="Arial" panose="020B0604020202020204" pitchFamily="34" charset="0"/>
              </a:rPr>
              <a:t>. dem: </a:t>
            </a:r>
            <a:r>
              <a:rPr lang="en-US" sz="800" dirty="0" err="1">
                <a:effectLst/>
                <a:latin typeface="Calibri" panose="020F0502020204030204" pitchFamily="34" charset="0"/>
                <a:ea typeface="Times New Roman" panose="02020603050405020304" pitchFamily="18" charset="0"/>
                <a:cs typeface="Arial" panose="020B0604020202020204" pitchFamily="34" charset="0"/>
              </a:rPr>
              <a:t>hvert</a:t>
            </a:r>
            <a:r>
              <a:rPr lang="en-US" sz="800" dirty="0">
                <a:effectLst/>
                <a:latin typeface="Calibri" panose="020F0502020204030204" pitchFamily="34" charset="0"/>
                <a:ea typeface="Times New Roman" panose="02020603050405020304" pitchFamily="18" charset="0"/>
                <a:cs typeface="Arial" panose="020B0604020202020204" pitchFamily="34" charset="0"/>
              </a:rPr>
              <a:t> </a:t>
            </a:r>
            <a:r>
              <a:rPr lang="en-US" sz="800" dirty="0" err="1">
                <a:effectLst/>
                <a:latin typeface="Calibri" panose="020F0502020204030204" pitchFamily="34" charset="0"/>
                <a:ea typeface="Times New Roman" panose="02020603050405020304" pitchFamily="18" charset="0"/>
                <a:cs typeface="Arial" panose="020B0604020202020204" pitchFamily="34" charset="0"/>
              </a:rPr>
              <a:t>eneste</a:t>
            </a:r>
            <a:r>
              <a:rPr lang="en-US" sz="800" dirty="0">
                <a:effectLst/>
                <a:latin typeface="Calibri" panose="020F0502020204030204" pitchFamily="34" charset="0"/>
                <a:ea typeface="Times New Roman" panose="02020603050405020304" pitchFamily="18" charset="0"/>
                <a:cs typeface="Arial" panose="020B0604020202020204" pitchFamily="34" charset="0"/>
              </a:rPr>
              <a:t> </a:t>
            </a:r>
            <a:r>
              <a:rPr lang="en-US" sz="800" dirty="0" err="1">
                <a:effectLst/>
                <a:latin typeface="Calibri" panose="020F0502020204030204" pitchFamily="34" charset="0"/>
                <a:ea typeface="Times New Roman" panose="02020603050405020304" pitchFamily="18" charset="0"/>
                <a:cs typeface="Arial" panose="020B0604020202020204" pitchFamily="34" charset="0"/>
              </a:rPr>
              <a:t>menneske</a:t>
            </a:r>
            <a:r>
              <a:rPr lang="en-US" sz="800" dirty="0">
                <a:effectLst/>
                <a:latin typeface="Calibri" panose="020F0502020204030204" pitchFamily="34" charset="0"/>
                <a:ea typeface="Times New Roman" panose="02020603050405020304" pitchFamily="18" charset="0"/>
                <a:cs typeface="Arial" panose="020B0604020202020204" pitchFamily="34" charset="0"/>
              </a:rPr>
              <a:t> </a:t>
            </a:r>
            <a:r>
              <a:rPr lang="en-US" sz="800" dirty="0" err="1">
                <a:effectLst/>
                <a:latin typeface="Calibri" panose="020F0502020204030204" pitchFamily="34" charset="0"/>
                <a:ea typeface="Times New Roman" panose="02020603050405020304" pitchFamily="18" charset="0"/>
                <a:cs typeface="Arial" panose="020B0604020202020204" pitchFamily="34" charset="0"/>
              </a:rPr>
              <a:t>bør</a:t>
            </a:r>
            <a:r>
              <a:rPr lang="en-US" sz="800" dirty="0">
                <a:effectLst/>
                <a:latin typeface="Calibri" panose="020F0502020204030204" pitchFamily="34" charset="0"/>
                <a:ea typeface="Times New Roman" panose="02020603050405020304" pitchFamily="18" charset="0"/>
                <a:cs typeface="Arial" panose="020B0604020202020204" pitchFamily="34" charset="0"/>
              </a:rPr>
              <a:t> ha </a:t>
            </a:r>
            <a:r>
              <a:rPr lang="en-US" sz="800" dirty="0" err="1">
                <a:effectLst/>
                <a:latin typeface="Calibri" panose="020F0502020204030204" pitchFamily="34" charset="0"/>
                <a:ea typeface="Times New Roman" panose="02020603050405020304" pitchFamily="18" charset="0"/>
                <a:cs typeface="Arial" panose="020B0604020202020204" pitchFamily="34" charset="0"/>
              </a:rPr>
              <a:t>en</a:t>
            </a:r>
            <a:r>
              <a:rPr lang="en-US" sz="800" dirty="0">
                <a:effectLst/>
                <a:latin typeface="Calibri" panose="020F0502020204030204" pitchFamily="34" charset="0"/>
                <a:ea typeface="Times New Roman" panose="02020603050405020304" pitchFamily="18" charset="0"/>
                <a:cs typeface="Arial" panose="020B0604020202020204" pitchFamily="34" charset="0"/>
              </a:rPr>
              <a:t> </a:t>
            </a:r>
            <a:r>
              <a:rPr lang="en-US" sz="800" dirty="0" err="1">
                <a:effectLst/>
                <a:latin typeface="Calibri" panose="020F0502020204030204" pitchFamily="34" charset="0"/>
                <a:ea typeface="Times New Roman" panose="02020603050405020304" pitchFamily="18" charset="0"/>
                <a:cs typeface="Arial" panose="020B0604020202020204" pitchFamily="34" charset="0"/>
              </a:rPr>
              <a:t>defekt</a:t>
            </a:r>
            <a:r>
              <a:rPr lang="en-US" sz="800" dirty="0">
                <a:effectLst/>
                <a:latin typeface="Calibri" panose="020F0502020204030204" pitchFamily="34" charset="0"/>
                <a:ea typeface="Times New Roman" panose="02020603050405020304" pitchFamily="18" charset="0"/>
                <a:cs typeface="Arial" panose="020B0604020202020204" pitchFamily="34" charset="0"/>
              </a:rPr>
              <a:t>, </a:t>
            </a:r>
            <a:r>
              <a:rPr lang="en-US" sz="800" dirty="0" err="1">
                <a:effectLst/>
                <a:latin typeface="Calibri" panose="020F0502020204030204" pitchFamily="34" charset="0"/>
                <a:ea typeface="Times New Roman" panose="02020603050405020304" pitchFamily="18" charset="0"/>
                <a:cs typeface="Arial" panose="020B0604020202020204" pitchFamily="34" charset="0"/>
              </a:rPr>
              <a:t>mangel</a:t>
            </a:r>
            <a:r>
              <a:rPr lang="en-US" sz="800" dirty="0">
                <a:effectLst/>
                <a:latin typeface="Calibri" panose="020F0502020204030204" pitchFamily="34" charset="0"/>
                <a:ea typeface="Times New Roman" panose="02020603050405020304" pitchFamily="18" charset="0"/>
                <a:cs typeface="Arial" panose="020B0604020202020204" pitchFamily="34" charset="0"/>
              </a:rPr>
              <a:t>, </a:t>
            </a:r>
            <a:r>
              <a:rPr lang="en-US" sz="800" dirty="0" err="1">
                <a:effectLst/>
                <a:latin typeface="Calibri" panose="020F0502020204030204" pitchFamily="34" charset="0"/>
                <a:ea typeface="Times New Roman" panose="02020603050405020304" pitchFamily="18" charset="0"/>
                <a:cs typeface="Arial" panose="020B0604020202020204" pitchFamily="34" charset="0"/>
              </a:rPr>
              <a:t>eller</a:t>
            </a:r>
            <a:r>
              <a:rPr lang="en-US" sz="800" dirty="0">
                <a:effectLst/>
                <a:latin typeface="Calibri" panose="020F0502020204030204" pitchFamily="34" charset="0"/>
                <a:ea typeface="Times New Roman" panose="02020603050405020304" pitchFamily="18" charset="0"/>
                <a:cs typeface="Arial" panose="020B0604020202020204" pitchFamily="34" charset="0"/>
              </a:rPr>
              <a:t> </a:t>
            </a:r>
            <a:r>
              <a:rPr lang="en-US" sz="800" dirty="0" err="1">
                <a:effectLst/>
                <a:latin typeface="Calibri" panose="020F0502020204030204" pitchFamily="34" charset="0"/>
                <a:ea typeface="Times New Roman" panose="02020603050405020304" pitchFamily="18" charset="0"/>
                <a:cs typeface="Arial" panose="020B0604020202020204" pitchFamily="34" charset="0"/>
              </a:rPr>
              <a:t>noe</a:t>
            </a:r>
            <a:r>
              <a:rPr lang="en-US" sz="800" dirty="0">
                <a:effectLst/>
                <a:latin typeface="Calibri" panose="020F0502020204030204" pitchFamily="34" charset="0"/>
                <a:ea typeface="Times New Roman" panose="02020603050405020304" pitchFamily="18" charset="0"/>
                <a:cs typeface="Arial" panose="020B0604020202020204" pitchFamily="34" charset="0"/>
              </a:rPr>
              <a:t> du </a:t>
            </a:r>
            <a:r>
              <a:rPr lang="en-US" sz="800" dirty="0" err="1">
                <a:effectLst/>
                <a:latin typeface="Calibri" panose="020F0502020204030204" pitchFamily="34" charset="0"/>
                <a:ea typeface="Times New Roman" panose="02020603050405020304" pitchFamily="18" charset="0"/>
                <a:cs typeface="Arial" panose="020B0604020202020204" pitchFamily="34" charset="0"/>
              </a:rPr>
              <a:t>misliker</a:t>
            </a:r>
            <a:r>
              <a:rPr lang="en-US" sz="800" dirty="0">
                <a:effectLst/>
                <a:latin typeface="Calibri" panose="020F0502020204030204" pitchFamily="34" charset="0"/>
                <a:ea typeface="Times New Roman" panose="02020603050405020304" pitchFamily="18" charset="0"/>
                <a:cs typeface="Arial" panose="020B0604020202020204" pitchFamily="34" charset="0"/>
              </a:rPr>
              <a:t>. </a:t>
            </a:r>
            <a:r>
              <a:rPr lang="en-US" sz="800" dirty="0" err="1">
                <a:effectLst/>
                <a:latin typeface="Calibri" panose="020F0502020204030204" pitchFamily="34" charset="0"/>
                <a:ea typeface="Times New Roman" panose="02020603050405020304" pitchFamily="18" charset="0"/>
                <a:cs typeface="Arial" panose="020B0604020202020204" pitchFamily="34" charset="0"/>
              </a:rPr>
              <a:t>Så</a:t>
            </a:r>
            <a:r>
              <a:rPr lang="en-US" sz="800" dirty="0">
                <a:effectLst/>
                <a:latin typeface="Calibri" panose="020F0502020204030204" pitchFamily="34" charset="0"/>
                <a:ea typeface="Times New Roman" panose="02020603050405020304" pitchFamily="18" charset="0"/>
                <a:cs typeface="Arial" panose="020B0604020202020204" pitchFamily="34" charset="0"/>
              </a:rPr>
              <a:t> </a:t>
            </a:r>
            <a:r>
              <a:rPr lang="en-US" sz="800" dirty="0" err="1">
                <a:effectLst/>
                <a:latin typeface="Calibri" panose="020F0502020204030204" pitchFamily="34" charset="0"/>
                <a:ea typeface="Times New Roman" panose="02020603050405020304" pitchFamily="18" charset="0"/>
                <a:cs typeface="Arial" panose="020B0604020202020204" pitchFamily="34" charset="0"/>
              </a:rPr>
              <a:t>fokuser</a:t>
            </a:r>
            <a:r>
              <a:rPr lang="en-US" sz="800" dirty="0">
                <a:effectLst/>
                <a:latin typeface="Calibri" panose="020F0502020204030204" pitchFamily="34" charset="0"/>
                <a:ea typeface="Times New Roman" panose="02020603050405020304" pitchFamily="18" charset="0"/>
                <a:cs typeface="Arial" panose="020B0604020202020204" pitchFamily="34" charset="0"/>
              </a:rPr>
              <a:t> </a:t>
            </a:r>
            <a:r>
              <a:rPr lang="en-US" sz="800" dirty="0" err="1">
                <a:effectLst/>
                <a:latin typeface="Calibri" panose="020F0502020204030204" pitchFamily="34" charset="0"/>
                <a:ea typeface="Times New Roman" panose="02020603050405020304" pitchFamily="18" charset="0"/>
                <a:cs typeface="Arial" panose="020B0604020202020204" pitchFamily="34" charset="0"/>
              </a:rPr>
              <a:t>på</a:t>
            </a:r>
            <a:r>
              <a:rPr lang="en-US" sz="800" dirty="0">
                <a:effectLst/>
                <a:latin typeface="Calibri" panose="020F0502020204030204" pitchFamily="34" charset="0"/>
                <a:ea typeface="Times New Roman" panose="02020603050405020304" pitchFamily="18" charset="0"/>
                <a:cs typeface="Arial" panose="020B0604020202020204" pitchFamily="34" charset="0"/>
              </a:rPr>
              <a:t> den </a:t>
            </a:r>
            <a:r>
              <a:rPr lang="en-US" sz="800" dirty="0" err="1">
                <a:effectLst/>
                <a:latin typeface="Calibri" panose="020F0502020204030204" pitchFamily="34" charset="0"/>
                <a:ea typeface="Times New Roman" panose="02020603050405020304" pitchFamily="18" charset="0"/>
                <a:cs typeface="Arial" panose="020B0604020202020204" pitchFamily="34" charset="0"/>
              </a:rPr>
              <a:t>andre</a:t>
            </a:r>
            <a:r>
              <a:rPr lang="en-US" sz="800" dirty="0">
                <a:effectLst/>
                <a:latin typeface="Calibri" panose="020F0502020204030204" pitchFamily="34" charset="0"/>
                <a:ea typeface="Times New Roman" panose="02020603050405020304" pitchFamily="18" charset="0"/>
                <a:cs typeface="Arial" panose="020B0604020202020204" pitchFamily="34" charset="0"/>
              </a:rPr>
              <a:t> positive side heller.</a:t>
            </a:r>
            <a:endParaRPr lang="en-US" sz="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0" name="Rectangle: Rounded Corners 39">
            <a:extLst>
              <a:ext uri="{FF2B5EF4-FFF2-40B4-BE49-F238E27FC236}">
                <a16:creationId xmlns:a16="http://schemas.microsoft.com/office/drawing/2014/main" id="{6586663B-B3F2-40E5-AA92-E732B139E04E}"/>
              </a:ext>
            </a:extLst>
          </p:cNvPr>
          <p:cNvSpPr/>
          <p:nvPr/>
        </p:nvSpPr>
        <p:spPr>
          <a:xfrm>
            <a:off x="2919917" y="6291192"/>
            <a:ext cx="1840375" cy="905719"/>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lvl="0" rtl="0">
              <a:lnSpc>
                <a:spcPct val="107000"/>
              </a:lnSpc>
              <a:spcAft>
                <a:spcPts val="800"/>
              </a:spcAft>
            </a:pPr>
            <a:r>
              <a:rPr lang="en-US" sz="900" dirty="0">
                <a:effectLst/>
                <a:latin typeface="Calibri" panose="020F0502020204030204" pitchFamily="34" charset="0"/>
                <a:ea typeface="Times New Roman" panose="02020603050405020304" pitchFamily="18" charset="0"/>
                <a:cs typeface="Arial" panose="020B0604020202020204" pitchFamily="34" charset="0"/>
              </a:rPr>
              <a:t>Å </a:t>
            </a:r>
            <a:r>
              <a:rPr lang="en-US" sz="900" dirty="0" err="1">
                <a:effectLst/>
                <a:latin typeface="Calibri" panose="020F0502020204030204" pitchFamily="34" charset="0"/>
                <a:ea typeface="Times New Roman" panose="02020603050405020304" pitchFamily="18" charset="0"/>
                <a:cs typeface="Arial" panose="020B0604020202020204" pitchFamily="34" charset="0"/>
              </a:rPr>
              <a:t>ikke</a:t>
            </a:r>
            <a:r>
              <a:rPr lang="en-US" sz="900" dirty="0">
                <a:effectLst/>
                <a:latin typeface="Calibri" panose="020F0502020204030204" pitchFamily="34" charset="0"/>
                <a:ea typeface="Times New Roman" panose="02020603050405020304" pitchFamily="18" charset="0"/>
                <a:cs typeface="Arial" panose="020B0604020202020204" pitchFamily="34" charset="0"/>
              </a:rPr>
              <a:t> </a:t>
            </a:r>
            <a:r>
              <a:rPr lang="en-US" sz="900" dirty="0" err="1">
                <a:effectLst/>
                <a:latin typeface="Calibri" panose="020F0502020204030204" pitchFamily="34" charset="0"/>
                <a:ea typeface="Times New Roman" panose="02020603050405020304" pitchFamily="18" charset="0"/>
                <a:cs typeface="Arial" panose="020B0604020202020204" pitchFamily="34" charset="0"/>
              </a:rPr>
              <a:t>være</a:t>
            </a:r>
            <a:r>
              <a:rPr lang="en-US" sz="900" dirty="0">
                <a:effectLst/>
                <a:latin typeface="Calibri" panose="020F0502020204030204" pitchFamily="34" charset="0"/>
                <a:ea typeface="Times New Roman" panose="02020603050405020304" pitchFamily="18" charset="0"/>
                <a:cs typeface="Arial" panose="020B0604020202020204" pitchFamily="34" charset="0"/>
              </a:rPr>
              <a:t> </a:t>
            </a:r>
            <a:r>
              <a:rPr lang="en-US" sz="900" dirty="0" err="1">
                <a:effectLst/>
                <a:latin typeface="Calibri" panose="020F0502020204030204" pitchFamily="34" charset="0"/>
                <a:ea typeface="Times New Roman" panose="02020603050405020304" pitchFamily="18" charset="0"/>
                <a:cs typeface="Arial" panose="020B0604020202020204" pitchFamily="34" charset="0"/>
              </a:rPr>
              <a:t>opptatt</a:t>
            </a:r>
            <a:r>
              <a:rPr lang="en-US" sz="900" dirty="0">
                <a:effectLst/>
                <a:latin typeface="Calibri" panose="020F0502020204030204" pitchFamily="34" charset="0"/>
                <a:ea typeface="Times New Roman" panose="02020603050405020304" pitchFamily="18" charset="0"/>
                <a:cs typeface="Arial" panose="020B0604020202020204" pitchFamily="34" charset="0"/>
              </a:rPr>
              <a:t> av </a:t>
            </a:r>
            <a:r>
              <a:rPr lang="en-US" sz="900" err="1">
                <a:effectLst/>
                <a:latin typeface="Calibri" panose="020F0502020204030204" pitchFamily="34" charset="0"/>
                <a:ea typeface="Times New Roman" panose="02020603050405020304" pitchFamily="18" charset="0"/>
                <a:cs typeface="Arial" panose="020B0604020202020204" pitchFamily="34" charset="0"/>
              </a:rPr>
              <a:t>meningsløse</a:t>
            </a:r>
            <a:r>
              <a:rPr lang="en-US" sz="900">
                <a:effectLst/>
                <a:latin typeface="Calibri" panose="020F0502020204030204" pitchFamily="34" charset="0"/>
                <a:ea typeface="Times New Roman" panose="02020603050405020304" pitchFamily="18" charset="0"/>
                <a:cs typeface="Arial" panose="020B0604020202020204" pitchFamily="34" charset="0"/>
              </a:rPr>
              <a:t> ting</a:t>
            </a:r>
            <a:r>
              <a:rPr lang="ar-SA" sz="900">
                <a:latin typeface="Calibri" panose="020F0502020204030204" pitchFamily="34" charset="0"/>
                <a:ea typeface="Times New Roman" panose="02020603050405020304" pitchFamily="18" charset="0"/>
                <a:cs typeface="Arial" panose="020B0604020202020204" pitchFamily="34" charset="0"/>
              </a:rPr>
              <a:t>, på samme måte som du prøver  være tålmodig ovenfor problemene dine bør du unngå de uviktige tingene.</a:t>
            </a:r>
            <a:endParaRPr lang="en-US" sz="9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2" name="Rectangle: Rounded Corners 41">
            <a:extLst>
              <a:ext uri="{FF2B5EF4-FFF2-40B4-BE49-F238E27FC236}">
                <a16:creationId xmlns:a16="http://schemas.microsoft.com/office/drawing/2014/main" id="{9E11213D-D652-46E5-A5AC-95DEC99BA10A}"/>
              </a:ext>
            </a:extLst>
          </p:cNvPr>
          <p:cNvSpPr/>
          <p:nvPr/>
        </p:nvSpPr>
        <p:spPr>
          <a:xfrm>
            <a:off x="384301" y="6291192"/>
            <a:ext cx="1840375" cy="905719"/>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000" dirty="0">
                <a:effectLst/>
                <a:latin typeface="Calibri" panose="020F0502020204030204" pitchFamily="34" charset="0"/>
                <a:ea typeface="Times New Roman" panose="02020603050405020304" pitchFamily="18" charset="0"/>
                <a:cs typeface="Arial" panose="020B0604020202020204" pitchFamily="34" charset="0"/>
              </a:rPr>
              <a:t>Livet er </a:t>
            </a:r>
            <a:r>
              <a:rPr lang="en-US" sz="1000" dirty="0" err="1">
                <a:effectLst/>
                <a:latin typeface="Calibri" panose="020F0502020204030204" pitchFamily="34" charset="0"/>
                <a:ea typeface="Times New Roman" panose="02020603050405020304" pitchFamily="18" charset="0"/>
                <a:cs typeface="Arial" panose="020B0604020202020204" pitchFamily="34" charset="0"/>
              </a:rPr>
              <a:t>kort</a:t>
            </a:r>
            <a:r>
              <a:rPr lang="en-US" sz="1000" dirty="0">
                <a:effectLst/>
                <a:latin typeface="Calibri" panose="020F0502020204030204" pitchFamily="34" charset="0"/>
                <a:ea typeface="Times New Roman" panose="02020603050405020304" pitchFamily="18" charset="0"/>
                <a:cs typeface="Arial" panose="020B0604020202020204" pitchFamily="34" charset="0"/>
              </a:rPr>
              <a:t>: Dette </a:t>
            </a:r>
            <a:r>
              <a:rPr lang="en-US" sz="1000" dirty="0" err="1">
                <a:effectLst/>
                <a:latin typeface="Calibri" panose="020F0502020204030204" pitchFamily="34" charset="0"/>
                <a:ea typeface="Times New Roman" panose="02020603050405020304" pitchFamily="18" charset="0"/>
                <a:cs typeface="Arial" panose="020B0604020202020204" pitchFamily="34" charset="0"/>
              </a:rPr>
              <a:t>nåværende</a:t>
            </a:r>
            <a:r>
              <a:rPr lang="en-US" sz="1000" dirty="0">
                <a:effectLst/>
                <a:latin typeface="Calibri" panose="020F0502020204030204" pitchFamily="34" charset="0"/>
                <a:ea typeface="Times New Roman" panose="02020603050405020304" pitchFamily="18" charset="0"/>
                <a:cs typeface="Arial" panose="020B0604020202020204" pitchFamily="34" charset="0"/>
              </a:rPr>
              <a:t> </a:t>
            </a:r>
            <a:r>
              <a:rPr lang="en-US" sz="1000" dirty="0" err="1">
                <a:effectLst/>
                <a:latin typeface="Calibri" panose="020F0502020204030204" pitchFamily="34" charset="0"/>
                <a:ea typeface="Times New Roman" panose="02020603050405020304" pitchFamily="18" charset="0"/>
                <a:cs typeface="Arial" panose="020B0604020202020204" pitchFamily="34" charset="0"/>
              </a:rPr>
              <a:t>livet</a:t>
            </a:r>
            <a:r>
              <a:rPr lang="en-US" sz="1000" dirty="0">
                <a:effectLst/>
                <a:latin typeface="Calibri" panose="020F0502020204030204" pitchFamily="34" charset="0"/>
                <a:ea typeface="Times New Roman" panose="02020603050405020304" pitchFamily="18" charset="0"/>
                <a:cs typeface="Arial" panose="020B0604020202020204" pitchFamily="34" charset="0"/>
              </a:rPr>
              <a:t> </a:t>
            </a:r>
            <a:r>
              <a:rPr lang="en-US" sz="1000" dirty="0" err="1">
                <a:effectLst/>
                <a:latin typeface="Calibri" panose="020F0502020204030204" pitchFamily="34" charset="0"/>
                <a:ea typeface="Times New Roman" panose="02020603050405020304" pitchFamily="18" charset="0"/>
                <a:cs typeface="Arial" panose="020B0604020202020204" pitchFamily="34" charset="0"/>
              </a:rPr>
              <a:t>på</a:t>
            </a:r>
            <a:r>
              <a:rPr lang="en-US" sz="1000" dirty="0">
                <a:effectLst/>
                <a:latin typeface="Calibri" panose="020F0502020204030204" pitchFamily="34" charset="0"/>
                <a:ea typeface="Times New Roman" panose="02020603050405020304" pitchFamily="18" charset="0"/>
                <a:cs typeface="Arial" panose="020B0604020202020204" pitchFamily="34" charset="0"/>
              </a:rPr>
              <a:t> </a:t>
            </a:r>
            <a:r>
              <a:rPr lang="en-US" sz="1000" dirty="0" err="1">
                <a:effectLst/>
                <a:latin typeface="Calibri" panose="020F0502020204030204" pitchFamily="34" charset="0"/>
                <a:ea typeface="Times New Roman" panose="02020603050405020304" pitchFamily="18" charset="0"/>
                <a:cs typeface="Arial" panose="020B0604020202020204" pitchFamily="34" charset="0"/>
              </a:rPr>
              <a:t>tross</a:t>
            </a:r>
            <a:r>
              <a:rPr lang="en-US" sz="1000" dirty="0">
                <a:effectLst/>
                <a:latin typeface="Calibri" panose="020F0502020204030204" pitchFamily="34" charset="0"/>
                <a:ea typeface="Times New Roman" panose="02020603050405020304" pitchFamily="18" charset="0"/>
                <a:cs typeface="Arial" panose="020B0604020202020204" pitchFamily="34" charset="0"/>
              </a:rPr>
              <a:t> av </a:t>
            </a:r>
            <a:r>
              <a:rPr lang="en-US" sz="1000" dirty="0" err="1">
                <a:effectLst/>
                <a:latin typeface="Calibri" panose="020F0502020204030204" pitchFamily="34" charset="0"/>
                <a:ea typeface="Times New Roman" panose="02020603050405020304" pitchFamily="18" charset="0"/>
                <a:cs typeface="Arial" panose="020B0604020202020204" pitchFamily="34" charset="0"/>
              </a:rPr>
              <a:t>sitt</a:t>
            </a:r>
            <a:r>
              <a:rPr lang="en-US" sz="1000" dirty="0">
                <a:effectLst/>
                <a:latin typeface="Calibri" panose="020F0502020204030204" pitchFamily="34" charset="0"/>
                <a:ea typeface="Times New Roman" panose="02020603050405020304" pitchFamily="18" charset="0"/>
                <a:cs typeface="Arial" panose="020B0604020202020204" pitchFamily="34" charset="0"/>
              </a:rPr>
              <a:t> </a:t>
            </a:r>
            <a:r>
              <a:rPr lang="en-US" sz="1000" dirty="0" err="1">
                <a:effectLst/>
                <a:latin typeface="Calibri" panose="020F0502020204030204" pitchFamily="34" charset="0"/>
                <a:ea typeface="Times New Roman" panose="02020603050405020304" pitchFamily="18" charset="0"/>
                <a:cs typeface="Arial" panose="020B0604020202020204" pitchFamily="34" charset="0"/>
              </a:rPr>
              <a:t>korthet</a:t>
            </a:r>
            <a:r>
              <a:rPr lang="en-US" sz="1000" dirty="0">
                <a:effectLst/>
                <a:latin typeface="Calibri" panose="020F0502020204030204" pitchFamily="34" charset="0"/>
                <a:ea typeface="Times New Roman" panose="02020603050405020304" pitchFamily="18" charset="0"/>
                <a:cs typeface="Arial" panose="020B0604020202020204" pitchFamily="34" charset="0"/>
              </a:rPr>
              <a:t> er et liv </a:t>
            </a:r>
            <a:r>
              <a:rPr lang="en-US" sz="1000">
                <a:effectLst/>
                <a:latin typeface="Calibri" panose="020F0502020204030204" pitchFamily="34" charset="0"/>
                <a:ea typeface="Times New Roman" panose="02020603050405020304" pitchFamily="18" charset="0"/>
                <a:cs typeface="Arial" panose="020B0604020202020204" pitchFamily="34" charset="0"/>
              </a:rPr>
              <a:t>av roog </a:t>
            </a:r>
            <a:r>
              <a:rPr lang="en-US" sz="1000" dirty="0">
                <a:effectLst/>
                <a:latin typeface="Calibri" panose="020F0502020204030204" pitchFamily="34" charset="0"/>
                <a:ea typeface="Times New Roman" panose="02020603050405020304" pitchFamily="18" charset="0"/>
                <a:cs typeface="Arial" panose="020B0604020202020204" pitchFamily="34" charset="0"/>
              </a:rPr>
              <a:t>glede. </a:t>
            </a:r>
            <a:r>
              <a:rPr lang="en-US" sz="1000" dirty="0" err="1">
                <a:effectLst/>
                <a:latin typeface="Calibri" panose="020F0502020204030204" pitchFamily="34" charset="0"/>
                <a:ea typeface="Times New Roman" panose="02020603050405020304" pitchFamily="18" charset="0"/>
                <a:cs typeface="Arial" panose="020B0604020202020204" pitchFamily="34" charset="0"/>
              </a:rPr>
              <a:t>Så</a:t>
            </a:r>
            <a:r>
              <a:rPr lang="en-US" sz="1000" dirty="0">
                <a:effectLst/>
                <a:latin typeface="Calibri" panose="020F0502020204030204" pitchFamily="34" charset="0"/>
                <a:ea typeface="Times New Roman" panose="02020603050405020304" pitchFamily="18" charset="0"/>
                <a:cs typeface="Arial" panose="020B0604020202020204" pitchFamily="34" charset="0"/>
              </a:rPr>
              <a:t> </a:t>
            </a:r>
            <a:r>
              <a:rPr lang="en-US" sz="1000" dirty="0" err="1">
                <a:effectLst/>
                <a:latin typeface="Calibri" panose="020F0502020204030204" pitchFamily="34" charset="0"/>
                <a:ea typeface="Times New Roman" panose="02020603050405020304" pitchFamily="18" charset="0"/>
                <a:cs typeface="Arial" panose="020B0604020202020204" pitchFamily="34" charset="0"/>
              </a:rPr>
              <a:t>ikke</a:t>
            </a:r>
            <a:r>
              <a:rPr lang="en-US" sz="1000" dirty="0">
                <a:effectLst/>
                <a:latin typeface="Calibri" panose="020F0502020204030204" pitchFamily="34" charset="0"/>
                <a:ea typeface="Times New Roman" panose="02020603050405020304" pitchFamily="18" charset="0"/>
                <a:cs typeface="Arial" panose="020B0604020202020204" pitchFamily="34" charset="0"/>
              </a:rPr>
              <a:t> </a:t>
            </a:r>
            <a:r>
              <a:rPr lang="en-US" sz="1000" dirty="0" err="1">
                <a:effectLst/>
                <a:latin typeface="Calibri" panose="020F0502020204030204" pitchFamily="34" charset="0"/>
                <a:ea typeface="Times New Roman" panose="02020603050405020304" pitchFamily="18" charset="0"/>
                <a:cs typeface="Arial" panose="020B0604020202020204" pitchFamily="34" charset="0"/>
              </a:rPr>
              <a:t>gjøre</a:t>
            </a:r>
            <a:r>
              <a:rPr lang="en-US" sz="1000" dirty="0">
                <a:effectLst/>
                <a:latin typeface="Calibri" panose="020F0502020204030204" pitchFamily="34" charset="0"/>
                <a:ea typeface="Times New Roman" panose="02020603050405020304" pitchFamily="18" charset="0"/>
                <a:cs typeface="Arial" panose="020B0604020202020204" pitchFamily="34" charset="0"/>
              </a:rPr>
              <a:t> det </a:t>
            </a:r>
            <a:r>
              <a:rPr lang="en-US" sz="1000" dirty="0" err="1">
                <a:effectLst/>
                <a:latin typeface="Calibri" panose="020F0502020204030204" pitchFamily="34" charset="0"/>
                <a:ea typeface="Times New Roman" panose="02020603050405020304" pitchFamily="18" charset="0"/>
                <a:cs typeface="Arial" panose="020B0604020202020204" pitchFamily="34" charset="0"/>
              </a:rPr>
              <a:t>kortere</a:t>
            </a:r>
            <a:r>
              <a:rPr lang="en-US" sz="1000" dirty="0">
                <a:effectLst/>
                <a:latin typeface="Calibri" panose="020F0502020204030204" pitchFamily="34" charset="0"/>
                <a:ea typeface="Times New Roman" panose="02020603050405020304" pitchFamily="18" charset="0"/>
                <a:cs typeface="Arial" panose="020B0604020202020204" pitchFamily="34" charset="0"/>
              </a:rPr>
              <a:t> </a:t>
            </a:r>
            <a:r>
              <a:rPr lang="en-US" sz="1000" dirty="0" err="1">
                <a:effectLst/>
                <a:latin typeface="Calibri" panose="020F0502020204030204" pitchFamily="34" charset="0"/>
                <a:ea typeface="Times New Roman" panose="02020603050405020304" pitchFamily="18" charset="0"/>
                <a:cs typeface="Arial" panose="020B0604020202020204" pitchFamily="34" charset="0"/>
              </a:rPr>
              <a:t>ved</a:t>
            </a:r>
            <a:r>
              <a:rPr lang="en-US" sz="1000" dirty="0">
                <a:effectLst/>
                <a:latin typeface="Calibri" panose="020F0502020204030204" pitchFamily="34" charset="0"/>
                <a:ea typeface="Times New Roman" panose="02020603050405020304" pitchFamily="18" charset="0"/>
                <a:cs typeface="Arial" panose="020B0604020202020204" pitchFamily="34" charset="0"/>
              </a:rPr>
              <a:t> å </a:t>
            </a:r>
            <a:r>
              <a:rPr lang="en-US" sz="1000" dirty="0" err="1">
                <a:effectLst/>
                <a:latin typeface="Calibri" panose="020F0502020204030204" pitchFamily="34" charset="0"/>
                <a:ea typeface="Times New Roman" panose="02020603050405020304" pitchFamily="18" charset="0"/>
                <a:cs typeface="Arial" panose="020B0604020202020204" pitchFamily="34" charset="0"/>
              </a:rPr>
              <a:t>fokusere</a:t>
            </a:r>
            <a:r>
              <a:rPr lang="en-US" sz="1000" dirty="0">
                <a:effectLst/>
                <a:latin typeface="Calibri" panose="020F0502020204030204" pitchFamily="34" charset="0"/>
                <a:ea typeface="Times New Roman" panose="02020603050405020304" pitchFamily="18" charset="0"/>
                <a:cs typeface="Arial" panose="020B0604020202020204" pitchFamily="34" charset="0"/>
              </a:rPr>
              <a:t> </a:t>
            </a:r>
            <a:r>
              <a:rPr lang="en-US" sz="1000" dirty="0" err="1">
                <a:effectLst/>
                <a:latin typeface="Calibri" panose="020F0502020204030204" pitchFamily="34" charset="0"/>
                <a:ea typeface="Times New Roman" panose="02020603050405020304" pitchFamily="18" charset="0"/>
                <a:cs typeface="Arial" panose="020B0604020202020204" pitchFamily="34" charset="0"/>
              </a:rPr>
              <a:t>på</a:t>
            </a:r>
            <a:r>
              <a:rPr lang="en-US" sz="1000" dirty="0">
                <a:effectLst/>
                <a:latin typeface="Calibri" panose="020F0502020204030204" pitchFamily="34" charset="0"/>
                <a:ea typeface="Times New Roman" panose="02020603050405020304" pitchFamily="18" charset="0"/>
                <a:cs typeface="Arial" panose="020B0604020202020204" pitchFamily="34" charset="0"/>
              </a:rPr>
              <a:t> </a:t>
            </a:r>
            <a:r>
              <a:rPr lang="en-US" sz="1000" dirty="0" err="1">
                <a:effectLst/>
                <a:latin typeface="Calibri" panose="020F0502020204030204" pitchFamily="34" charset="0"/>
                <a:ea typeface="Times New Roman" panose="02020603050405020304" pitchFamily="18" charset="0"/>
                <a:cs typeface="Arial" panose="020B0604020202020204" pitchFamily="34" charset="0"/>
              </a:rPr>
              <a:t>uro</a:t>
            </a:r>
            <a:r>
              <a:rPr lang="en-US" sz="1000" dirty="0">
                <a:effectLst/>
                <a:latin typeface="Calibri" panose="020F0502020204030204" pitchFamily="34" charset="0"/>
                <a:ea typeface="Times New Roman" panose="02020603050405020304" pitchFamily="18" charset="0"/>
                <a:cs typeface="Arial" panose="020B0604020202020204" pitchFamily="34" charset="0"/>
              </a:rPr>
              <a:t> </a:t>
            </a:r>
            <a:r>
              <a:rPr lang="en-US" sz="1000" dirty="0" err="1">
                <a:effectLst/>
                <a:latin typeface="Calibri" panose="020F0502020204030204" pitchFamily="34" charset="0"/>
                <a:ea typeface="Times New Roman" panose="02020603050405020304" pitchFamily="18" charset="0"/>
                <a:cs typeface="Arial" panose="020B0604020202020204" pitchFamily="34" charset="0"/>
              </a:rPr>
              <a:t>og</a:t>
            </a:r>
            <a:r>
              <a:rPr lang="en-US" sz="1000" dirty="0">
                <a:effectLst/>
                <a:latin typeface="Calibri" panose="020F0502020204030204" pitchFamily="34" charset="0"/>
                <a:ea typeface="Times New Roman" panose="02020603050405020304" pitchFamily="18" charset="0"/>
                <a:cs typeface="Arial" panose="020B0604020202020204" pitchFamily="34" charset="0"/>
              </a:rPr>
              <a:t> </a:t>
            </a:r>
            <a:r>
              <a:rPr lang="en-US" sz="1000" dirty="0" err="1">
                <a:effectLst/>
                <a:latin typeface="Calibri" panose="020F0502020204030204" pitchFamily="34" charset="0"/>
                <a:ea typeface="Times New Roman" panose="02020603050405020304" pitchFamily="18" charset="0"/>
                <a:cs typeface="Arial" panose="020B0604020202020204" pitchFamily="34" charset="0"/>
              </a:rPr>
              <a:t>sorg</a:t>
            </a:r>
            <a:r>
              <a:rPr lang="en-US" sz="1000" dirty="0">
                <a:effectLst/>
                <a:latin typeface="Calibri" panose="020F0502020204030204" pitchFamily="34" charset="0"/>
                <a:ea typeface="Times New Roman" panose="02020603050405020304" pitchFamily="18" charset="0"/>
                <a:cs typeface="Arial" panose="020B0604020202020204" pitchFamily="34" charset="0"/>
              </a:rPr>
              <a:t>.</a:t>
            </a:r>
            <a:endParaRPr lang="en-US" sz="10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5" name="Rectangle: Rounded Corners 44">
            <a:extLst>
              <a:ext uri="{FF2B5EF4-FFF2-40B4-BE49-F238E27FC236}">
                <a16:creationId xmlns:a16="http://schemas.microsoft.com/office/drawing/2014/main" id="{59BC0E79-2C7A-41E3-9292-0A8B638E3401}"/>
              </a:ext>
            </a:extLst>
          </p:cNvPr>
          <p:cNvSpPr/>
          <p:nvPr/>
        </p:nvSpPr>
        <p:spPr>
          <a:xfrm>
            <a:off x="10175314" y="8170281"/>
            <a:ext cx="1840375" cy="905719"/>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ar-SA" sz="900">
                <a:latin typeface="Calibri" panose="020F0502020204030204" pitchFamily="34" charset="0"/>
                <a:cs typeface="Arial" panose="020B0604020202020204" pitchFamily="34" charset="0"/>
              </a:rPr>
              <a:t>Ikke vær urolig for det som ikke har skjedd, Ikke la den beskymringen ta over alle de gode tingen som kommer.</a:t>
            </a:r>
            <a:endParaRPr lang="en-US" sz="900" dirty="0"/>
          </a:p>
        </p:txBody>
      </p:sp>
      <p:sp>
        <p:nvSpPr>
          <p:cNvPr id="47" name="Rectangle: Rounded Corners 46">
            <a:extLst>
              <a:ext uri="{FF2B5EF4-FFF2-40B4-BE49-F238E27FC236}">
                <a16:creationId xmlns:a16="http://schemas.microsoft.com/office/drawing/2014/main" id="{EAB3CC72-381E-46BA-869C-957209D2B6EB}"/>
              </a:ext>
            </a:extLst>
          </p:cNvPr>
          <p:cNvSpPr/>
          <p:nvPr/>
        </p:nvSpPr>
        <p:spPr>
          <a:xfrm>
            <a:off x="7897030" y="8170280"/>
            <a:ext cx="1840375" cy="905719"/>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800" err="1">
                <a:effectLst/>
                <a:latin typeface="Calibri" panose="020F0502020204030204" pitchFamily="34" charset="0"/>
                <a:ea typeface="Times New Roman" panose="02020603050405020304" pitchFamily="18" charset="0"/>
                <a:cs typeface="Arial" panose="020B0604020202020204" pitchFamily="34" charset="0"/>
              </a:rPr>
              <a:t>Ikke</a:t>
            </a:r>
            <a:r>
              <a:rPr lang="en-US" sz="800">
                <a:effectLst/>
                <a:latin typeface="Calibri" panose="020F0502020204030204" pitchFamily="34" charset="0"/>
                <a:ea typeface="Times New Roman" panose="02020603050405020304" pitchFamily="18" charset="0"/>
                <a:cs typeface="Arial" panose="020B0604020202020204" pitchFamily="34" charset="0"/>
              </a:rPr>
              <a:t> </a:t>
            </a:r>
            <a:r>
              <a:rPr lang="ar-SA" sz="800">
                <a:latin typeface="Calibri" panose="020F0502020204030204" pitchFamily="34" charset="0"/>
                <a:ea typeface="Times New Roman" panose="02020603050405020304" pitchFamily="18" charset="0"/>
                <a:cs typeface="Arial" panose="020B0604020202020204" pitchFamily="34" charset="0"/>
              </a:rPr>
              <a:t> irriter deg over</a:t>
            </a:r>
            <a:r>
              <a:rPr lang="en-US" sz="800">
                <a:effectLst/>
                <a:latin typeface="Calibri" panose="020F0502020204030204" pitchFamily="34" charset="0"/>
                <a:ea typeface="Times New Roman" panose="02020603050405020304" pitchFamily="18" charset="0"/>
                <a:cs typeface="Arial" panose="020B0604020202020204" pitchFamily="34" charset="0"/>
              </a:rPr>
              <a:t> </a:t>
            </a:r>
            <a:r>
              <a:rPr lang="en-US" sz="800" err="1">
                <a:effectLst/>
                <a:latin typeface="Calibri" panose="020F0502020204030204" pitchFamily="34" charset="0"/>
                <a:ea typeface="Times New Roman" panose="02020603050405020304" pitchFamily="18" charset="0"/>
                <a:cs typeface="Arial" panose="020B0604020202020204" pitchFamily="34" charset="0"/>
              </a:rPr>
              <a:t>skadene</a:t>
            </a:r>
            <a:r>
              <a:rPr lang="en-US" sz="800">
                <a:effectLst/>
                <a:latin typeface="Calibri" panose="020F0502020204030204" pitchFamily="34" charset="0"/>
                <a:ea typeface="Times New Roman" panose="02020603050405020304" pitchFamily="18" charset="0"/>
                <a:cs typeface="Arial" panose="020B0604020202020204" pitchFamily="34" charset="0"/>
              </a:rPr>
              <a:t> </a:t>
            </a:r>
            <a:r>
              <a:rPr lang="ar-SA" sz="800">
                <a:latin typeface="Calibri" panose="020F0502020204030204" pitchFamily="34" charset="0"/>
                <a:ea typeface="Times New Roman" panose="02020603050405020304" pitchFamily="18" charset="0"/>
                <a:cs typeface="Arial" panose="020B0604020202020204" pitchFamily="34" charset="0"/>
              </a:rPr>
              <a:t>påført  avandre</a:t>
            </a:r>
            <a:r>
              <a:rPr lang="en-US" sz="800">
                <a:effectLst/>
                <a:latin typeface="Calibri" panose="020F0502020204030204" pitchFamily="34" charset="0"/>
                <a:ea typeface="Times New Roman" panose="02020603050405020304" pitchFamily="18" charset="0"/>
                <a:cs typeface="Arial" panose="020B0604020202020204" pitchFamily="34" charset="0"/>
              </a:rPr>
              <a:t>: </a:t>
            </a:r>
            <a:r>
              <a:rPr lang="en-US" sz="800" dirty="0" err="1">
                <a:effectLst/>
                <a:latin typeface="Calibri" panose="020F0502020204030204" pitchFamily="34" charset="0"/>
                <a:ea typeface="Times New Roman" panose="02020603050405020304" pitchFamily="18" charset="0"/>
                <a:cs typeface="Arial" panose="020B0604020202020204" pitchFamily="34" charset="0"/>
              </a:rPr>
              <a:t>disse</a:t>
            </a:r>
            <a:r>
              <a:rPr lang="en-US" sz="800" dirty="0">
                <a:effectLst/>
                <a:latin typeface="Calibri" panose="020F0502020204030204" pitchFamily="34" charset="0"/>
                <a:ea typeface="Times New Roman" panose="02020603050405020304" pitchFamily="18" charset="0"/>
                <a:cs typeface="Arial" panose="020B0604020202020204" pitchFamily="34" charset="0"/>
              </a:rPr>
              <a:t> </a:t>
            </a:r>
            <a:r>
              <a:rPr lang="en-US" sz="800" dirty="0" err="1">
                <a:effectLst/>
                <a:latin typeface="Calibri" panose="020F0502020204030204" pitchFamily="34" charset="0"/>
                <a:ea typeface="Times New Roman" panose="02020603050405020304" pitchFamily="18" charset="0"/>
                <a:cs typeface="Arial" panose="020B0604020202020204" pitchFamily="34" charset="0"/>
              </a:rPr>
              <a:t>skadene</a:t>
            </a:r>
            <a:r>
              <a:rPr lang="en-US" sz="800" dirty="0">
                <a:effectLst/>
                <a:latin typeface="Calibri" panose="020F0502020204030204" pitchFamily="34" charset="0"/>
                <a:ea typeface="Times New Roman" panose="02020603050405020304" pitchFamily="18" charset="0"/>
                <a:cs typeface="Arial" panose="020B0604020202020204" pitchFamily="34" charset="0"/>
              </a:rPr>
              <a:t> </a:t>
            </a:r>
            <a:r>
              <a:rPr lang="en-US" sz="800" dirty="0" err="1">
                <a:effectLst/>
                <a:latin typeface="Calibri" panose="020F0502020204030204" pitchFamily="34" charset="0"/>
                <a:ea typeface="Times New Roman" panose="02020603050405020304" pitchFamily="18" charset="0"/>
                <a:cs typeface="Arial" panose="020B0604020202020204" pitchFamily="34" charset="0"/>
              </a:rPr>
              <a:t>påvirker</a:t>
            </a:r>
            <a:r>
              <a:rPr lang="en-US" sz="800" dirty="0">
                <a:effectLst/>
                <a:latin typeface="Calibri" panose="020F0502020204030204" pitchFamily="34" charset="0"/>
                <a:ea typeface="Times New Roman" panose="02020603050405020304" pitchFamily="18" charset="0"/>
                <a:cs typeface="Arial" panose="020B0604020202020204" pitchFamily="34" charset="0"/>
              </a:rPr>
              <a:t> de </a:t>
            </a:r>
            <a:r>
              <a:rPr lang="en-US" sz="800" dirty="0" err="1">
                <a:effectLst/>
                <a:latin typeface="Calibri" panose="020F0502020204030204" pitchFamily="34" charset="0"/>
                <a:ea typeface="Times New Roman" panose="02020603050405020304" pitchFamily="18" charset="0"/>
                <a:cs typeface="Arial" panose="020B0604020202020204" pitchFamily="34" charset="0"/>
              </a:rPr>
              <a:t>som</a:t>
            </a:r>
            <a:r>
              <a:rPr lang="en-US" sz="800" dirty="0">
                <a:effectLst/>
                <a:latin typeface="Calibri" panose="020F0502020204030204" pitchFamily="34" charset="0"/>
                <a:ea typeface="Times New Roman" panose="02020603050405020304" pitchFamily="18" charset="0"/>
                <a:cs typeface="Arial" panose="020B0604020202020204" pitchFamily="34" charset="0"/>
              </a:rPr>
              <a:t> </a:t>
            </a:r>
            <a:r>
              <a:rPr lang="en-US" sz="800" dirty="0" err="1">
                <a:effectLst/>
                <a:latin typeface="Calibri" panose="020F0502020204030204" pitchFamily="34" charset="0"/>
                <a:ea typeface="Times New Roman" panose="02020603050405020304" pitchFamily="18" charset="0"/>
                <a:cs typeface="Arial" panose="020B0604020202020204" pitchFamily="34" charset="0"/>
              </a:rPr>
              <a:t>gjøre</a:t>
            </a:r>
            <a:r>
              <a:rPr lang="en-US" sz="800" dirty="0">
                <a:effectLst/>
                <a:latin typeface="Calibri" panose="020F0502020204030204" pitchFamily="34" charset="0"/>
                <a:ea typeface="Times New Roman" panose="02020603050405020304" pitchFamily="18" charset="0"/>
                <a:cs typeface="Arial" panose="020B0604020202020204" pitchFamily="34" charset="0"/>
              </a:rPr>
              <a:t> dem. </a:t>
            </a:r>
            <a:r>
              <a:rPr lang="en-US" sz="800" dirty="0" err="1">
                <a:effectLst/>
                <a:latin typeface="Calibri" panose="020F0502020204030204" pitchFamily="34" charset="0"/>
                <a:ea typeface="Times New Roman" panose="02020603050405020304" pitchFamily="18" charset="0"/>
                <a:cs typeface="Arial" panose="020B0604020202020204" pitchFamily="34" charset="0"/>
              </a:rPr>
              <a:t>Så</a:t>
            </a:r>
            <a:r>
              <a:rPr lang="en-US" sz="800" dirty="0">
                <a:effectLst/>
                <a:latin typeface="Calibri" panose="020F0502020204030204" pitchFamily="34" charset="0"/>
                <a:ea typeface="Times New Roman" panose="02020603050405020304" pitchFamily="18" charset="0"/>
                <a:cs typeface="Arial" panose="020B0604020202020204" pitchFamily="34" charset="0"/>
              </a:rPr>
              <a:t> </a:t>
            </a:r>
            <a:r>
              <a:rPr lang="en-US" sz="800" dirty="0" err="1">
                <a:effectLst/>
                <a:latin typeface="Calibri" panose="020F0502020204030204" pitchFamily="34" charset="0"/>
                <a:ea typeface="Times New Roman" panose="02020603050405020304" pitchFamily="18" charset="0"/>
                <a:cs typeface="Arial" panose="020B0604020202020204" pitchFamily="34" charset="0"/>
              </a:rPr>
              <a:t>ikke</a:t>
            </a:r>
            <a:r>
              <a:rPr lang="en-US" sz="800" dirty="0">
                <a:effectLst/>
                <a:latin typeface="Calibri" panose="020F0502020204030204" pitchFamily="34" charset="0"/>
                <a:ea typeface="Times New Roman" panose="02020603050405020304" pitchFamily="18" charset="0"/>
                <a:cs typeface="Arial" panose="020B0604020202020204" pitchFamily="34" charset="0"/>
              </a:rPr>
              <a:t> </a:t>
            </a:r>
            <a:r>
              <a:rPr lang="en-US" sz="800" dirty="0" err="1">
                <a:effectLst/>
                <a:latin typeface="Calibri" panose="020F0502020204030204" pitchFamily="34" charset="0"/>
                <a:ea typeface="Times New Roman" panose="02020603050405020304" pitchFamily="18" charset="0"/>
                <a:cs typeface="Arial" panose="020B0604020202020204" pitchFamily="34" charset="0"/>
              </a:rPr>
              <a:t>fokuser</a:t>
            </a:r>
            <a:r>
              <a:rPr lang="en-US" sz="800" dirty="0">
                <a:effectLst/>
                <a:latin typeface="Calibri" panose="020F0502020204030204" pitchFamily="34" charset="0"/>
                <a:ea typeface="Times New Roman" panose="02020603050405020304" pitchFamily="18" charset="0"/>
                <a:cs typeface="Arial" panose="020B0604020202020204" pitchFamily="34" charset="0"/>
              </a:rPr>
              <a:t> </a:t>
            </a:r>
            <a:r>
              <a:rPr lang="en-US" sz="800" dirty="0" err="1">
                <a:effectLst/>
                <a:latin typeface="Calibri" panose="020F0502020204030204" pitchFamily="34" charset="0"/>
                <a:ea typeface="Times New Roman" panose="02020603050405020304" pitchFamily="18" charset="0"/>
                <a:cs typeface="Arial" panose="020B0604020202020204" pitchFamily="34" charset="0"/>
              </a:rPr>
              <a:t>på</a:t>
            </a:r>
            <a:r>
              <a:rPr lang="en-US" sz="800" dirty="0">
                <a:effectLst/>
                <a:latin typeface="Calibri" panose="020F0502020204030204" pitchFamily="34" charset="0"/>
                <a:ea typeface="Times New Roman" panose="02020603050405020304" pitchFamily="18" charset="0"/>
                <a:cs typeface="Arial" panose="020B0604020202020204" pitchFamily="34" charset="0"/>
              </a:rPr>
              <a:t> de </a:t>
            </a:r>
            <a:r>
              <a:rPr lang="en-US" sz="800" err="1">
                <a:effectLst/>
                <a:latin typeface="Calibri" panose="020F0502020204030204" pitchFamily="34" charset="0"/>
                <a:ea typeface="Times New Roman" panose="02020603050405020304" pitchFamily="18" charset="0"/>
                <a:cs typeface="Arial" panose="020B0604020202020204" pitchFamily="34" charset="0"/>
              </a:rPr>
              <a:t>og</a:t>
            </a:r>
            <a:r>
              <a:rPr lang="en-US" sz="800">
                <a:effectLst/>
                <a:latin typeface="Calibri" panose="020F0502020204030204" pitchFamily="34" charset="0"/>
                <a:ea typeface="Times New Roman" panose="02020603050405020304" pitchFamily="18" charset="0"/>
                <a:cs typeface="Arial" panose="020B0604020202020204" pitchFamily="34" charset="0"/>
              </a:rPr>
              <a:t> </a:t>
            </a:r>
            <a:r>
              <a:rPr lang="ar-SA" sz="800">
                <a:effectLst/>
                <a:latin typeface="Calibri" panose="020F0502020204030204" pitchFamily="34" charset="0"/>
                <a:ea typeface="Times New Roman" panose="02020603050405020304" pitchFamily="18" charset="0"/>
                <a:cs typeface="Arial" panose="020B0604020202020204" pitchFamily="34" charset="0"/>
              </a:rPr>
              <a:t>Ikke</a:t>
            </a:r>
            <a:r>
              <a:rPr lang="en-US" sz="800">
                <a:effectLst/>
                <a:latin typeface="Calibri" panose="020F0502020204030204" pitchFamily="34" charset="0"/>
                <a:ea typeface="Times New Roman" panose="02020603050405020304" pitchFamily="18" charset="0"/>
                <a:cs typeface="Arial" panose="020B0604020202020204" pitchFamily="34" charset="0"/>
              </a:rPr>
              <a:t>la </a:t>
            </a:r>
            <a:r>
              <a:rPr lang="en-US" sz="800" dirty="0">
                <a:effectLst/>
                <a:latin typeface="Calibri" panose="020F0502020204030204" pitchFamily="34" charset="0"/>
                <a:ea typeface="Times New Roman" panose="02020603050405020304" pitchFamily="18" charset="0"/>
                <a:cs typeface="Arial" panose="020B0604020202020204" pitchFamily="34" charset="0"/>
              </a:rPr>
              <a:t>de </a:t>
            </a:r>
            <a:r>
              <a:rPr lang="en-US" sz="800" dirty="0" err="1">
                <a:effectLst/>
                <a:latin typeface="Calibri" panose="020F0502020204030204" pitchFamily="34" charset="0"/>
                <a:ea typeface="Times New Roman" panose="02020603050405020304" pitchFamily="18" charset="0"/>
                <a:cs typeface="Arial" panose="020B0604020202020204" pitchFamily="34" charset="0"/>
              </a:rPr>
              <a:t>påvirke</a:t>
            </a:r>
            <a:r>
              <a:rPr lang="en-US" sz="800" dirty="0">
                <a:effectLst/>
                <a:latin typeface="Calibri" panose="020F0502020204030204" pitchFamily="34" charset="0"/>
                <a:ea typeface="Times New Roman" panose="02020603050405020304" pitchFamily="18" charset="0"/>
                <a:cs typeface="Arial" panose="020B0604020202020204" pitchFamily="34" charset="0"/>
              </a:rPr>
              <a:t> deg </a:t>
            </a:r>
            <a:r>
              <a:rPr lang="en-US" sz="800" dirty="0" err="1">
                <a:effectLst/>
                <a:latin typeface="Calibri" panose="020F0502020204030204" pitchFamily="34" charset="0"/>
                <a:ea typeface="Times New Roman" panose="02020603050405020304" pitchFamily="18" charset="0"/>
                <a:cs typeface="Arial" panose="020B0604020202020204" pitchFamily="34" charset="0"/>
              </a:rPr>
              <a:t>også</a:t>
            </a:r>
            <a:r>
              <a:rPr lang="en-US" sz="800" dirty="0">
                <a:effectLst/>
                <a:latin typeface="Calibri" panose="020F0502020204030204" pitchFamily="34" charset="0"/>
                <a:ea typeface="Times New Roman" panose="02020603050405020304" pitchFamily="18" charset="0"/>
                <a:cs typeface="Arial" panose="020B0604020202020204" pitchFamily="34" charset="0"/>
              </a:rPr>
              <a:t>.</a:t>
            </a:r>
            <a:endParaRPr lang="en-US" sz="800" dirty="0"/>
          </a:p>
        </p:txBody>
      </p:sp>
      <p:sp>
        <p:nvSpPr>
          <p:cNvPr id="49" name="Rectangle: Rounded Corners 48">
            <a:extLst>
              <a:ext uri="{FF2B5EF4-FFF2-40B4-BE49-F238E27FC236}">
                <a16:creationId xmlns:a16="http://schemas.microsoft.com/office/drawing/2014/main" id="{6506A1E1-004C-4C68-8196-9EEE67F7957A}"/>
              </a:ext>
            </a:extLst>
          </p:cNvPr>
          <p:cNvSpPr/>
          <p:nvPr/>
        </p:nvSpPr>
        <p:spPr>
          <a:xfrm>
            <a:off x="5455533" y="8170279"/>
            <a:ext cx="1840375" cy="905719"/>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900" dirty="0">
                <a:effectLst/>
                <a:latin typeface="Calibri" panose="020F0502020204030204" pitchFamily="34" charset="0"/>
                <a:ea typeface="Times New Roman" panose="02020603050405020304" pitchFamily="18" charset="0"/>
                <a:cs typeface="Arial" panose="020B0604020202020204" pitchFamily="34" charset="0"/>
              </a:rPr>
              <a:t>Livet </a:t>
            </a:r>
            <a:r>
              <a:rPr lang="en-US" sz="900" dirty="0" err="1">
                <a:effectLst/>
                <a:latin typeface="Calibri" panose="020F0502020204030204" pitchFamily="34" charset="0"/>
                <a:ea typeface="Times New Roman" panose="02020603050405020304" pitchFamily="18" charset="0"/>
                <a:cs typeface="Arial" panose="020B0604020202020204" pitchFamily="34" charset="0"/>
              </a:rPr>
              <a:t>ditt</a:t>
            </a:r>
            <a:r>
              <a:rPr lang="en-US" sz="900" dirty="0">
                <a:effectLst/>
                <a:latin typeface="Calibri" panose="020F0502020204030204" pitchFamily="34" charset="0"/>
                <a:ea typeface="Times New Roman" panose="02020603050405020304" pitchFamily="18" charset="0"/>
                <a:cs typeface="Arial" panose="020B0604020202020204" pitchFamily="34" charset="0"/>
              </a:rPr>
              <a:t> er </a:t>
            </a:r>
            <a:r>
              <a:rPr lang="en-US" sz="900" err="1">
                <a:effectLst/>
                <a:latin typeface="Calibri" panose="020F0502020204030204" pitchFamily="34" charset="0"/>
                <a:ea typeface="Times New Roman" panose="02020603050405020304" pitchFamily="18" charset="0"/>
                <a:cs typeface="Arial" panose="020B0604020202020204" pitchFamily="34" charset="0"/>
              </a:rPr>
              <a:t>avhengig</a:t>
            </a:r>
            <a:r>
              <a:rPr lang="en-US" sz="900">
                <a:effectLst/>
                <a:latin typeface="Calibri" panose="020F0502020204030204" pitchFamily="34" charset="0"/>
                <a:ea typeface="Times New Roman" panose="02020603050405020304" pitchFamily="18" charset="0"/>
                <a:cs typeface="Arial" panose="020B0604020202020204" pitchFamily="34" charset="0"/>
              </a:rPr>
              <a:t> </a:t>
            </a:r>
            <a:r>
              <a:rPr lang="ar-SA" sz="900">
                <a:effectLst/>
                <a:latin typeface="Calibri" panose="020F0502020204030204" pitchFamily="34" charset="0"/>
                <a:ea typeface="Times New Roman" panose="02020603050405020304" pitchFamily="18" charset="0"/>
                <a:cs typeface="Arial" panose="020B0604020202020204" pitchFamily="34" charset="0"/>
              </a:rPr>
              <a:t>av de gode tankene ,hvis du tenker på det gode alltid vil du ha et lykkelkg liv og hvis ikke så er det omvendt.</a:t>
            </a:r>
            <a:endParaRPr lang="en-US" sz="900" dirty="0"/>
          </a:p>
        </p:txBody>
      </p:sp>
      <p:sp>
        <p:nvSpPr>
          <p:cNvPr id="51" name="Rectangle: Rounded Corners 50">
            <a:extLst>
              <a:ext uri="{FF2B5EF4-FFF2-40B4-BE49-F238E27FC236}">
                <a16:creationId xmlns:a16="http://schemas.microsoft.com/office/drawing/2014/main" id="{9F8554C4-5A51-4A85-9E46-16784DC91364}"/>
              </a:ext>
            </a:extLst>
          </p:cNvPr>
          <p:cNvSpPr/>
          <p:nvPr/>
        </p:nvSpPr>
        <p:spPr>
          <a:xfrm>
            <a:off x="2919917" y="8170277"/>
            <a:ext cx="1840375" cy="905719"/>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ar-SA" sz="800">
                <a:latin typeface="Calibri" panose="020F0502020204030204" pitchFamily="34" charset="0"/>
                <a:ea typeface="Times New Roman" panose="02020603050405020304" pitchFamily="18" charset="0"/>
                <a:cs typeface="Arial" panose="020B0604020202020204" pitchFamily="34" charset="0"/>
              </a:rPr>
              <a:t>Ikke forvent takknemlighet fra folk </a:t>
            </a:r>
            <a:r>
              <a:rPr lang="en-US" sz="800">
                <a:effectLst/>
                <a:latin typeface="Calibri" panose="020F0502020204030204" pitchFamily="34" charset="0"/>
                <a:ea typeface="Times New Roman" panose="02020603050405020304" pitchFamily="18" charset="0"/>
                <a:cs typeface="Arial" panose="020B0604020202020204" pitchFamily="34" charset="0"/>
              </a:rPr>
              <a:t> </a:t>
            </a:r>
            <a:r>
              <a:rPr lang="en-US" sz="800" dirty="0" err="1">
                <a:effectLst/>
                <a:latin typeface="Calibri" panose="020F0502020204030204" pitchFamily="34" charset="0"/>
                <a:ea typeface="Times New Roman" panose="02020603050405020304" pitchFamily="18" charset="0"/>
                <a:cs typeface="Arial" panose="020B0604020202020204" pitchFamily="34" charset="0"/>
              </a:rPr>
              <a:t>hvis</a:t>
            </a:r>
            <a:r>
              <a:rPr lang="en-US" sz="800" dirty="0">
                <a:effectLst/>
                <a:latin typeface="Calibri" panose="020F0502020204030204" pitchFamily="34" charset="0"/>
                <a:ea typeface="Times New Roman" panose="02020603050405020304" pitchFamily="18" charset="0"/>
                <a:cs typeface="Arial" panose="020B0604020202020204" pitchFamily="34" charset="0"/>
              </a:rPr>
              <a:t> du </a:t>
            </a:r>
            <a:r>
              <a:rPr lang="en-US" sz="800">
                <a:effectLst/>
                <a:latin typeface="Calibri" panose="020F0502020204030204" pitchFamily="34" charset="0"/>
                <a:ea typeface="Times New Roman" panose="02020603050405020304" pitchFamily="18" charset="0"/>
                <a:cs typeface="Arial" panose="020B0604020202020204" pitchFamily="34" charset="0"/>
              </a:rPr>
              <a:t>har </a:t>
            </a:r>
            <a:r>
              <a:rPr lang="ar-SA" sz="800">
                <a:latin typeface="Calibri" panose="020F0502020204030204" pitchFamily="34" charset="0"/>
                <a:ea typeface="Times New Roman" panose="02020603050405020304" pitchFamily="18" charset="0"/>
                <a:cs typeface="Arial" panose="020B0604020202020204" pitchFamily="34" charset="0"/>
              </a:rPr>
              <a:t>vært god mot,de som har rettigheter over deg og de som ikke har rettigheter over deg Ikke bry deg om at de ikke sa takk, du har gjort set for Allah.</a:t>
            </a:r>
            <a:endParaRPr lang="en-US" sz="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53" name="Rectangle: Rounded Corners 52">
            <a:extLst>
              <a:ext uri="{FF2B5EF4-FFF2-40B4-BE49-F238E27FC236}">
                <a16:creationId xmlns:a16="http://schemas.microsoft.com/office/drawing/2014/main" id="{BC2020B4-12C0-43FB-BE60-4FFAD1979C44}"/>
              </a:ext>
            </a:extLst>
          </p:cNvPr>
          <p:cNvSpPr/>
          <p:nvPr/>
        </p:nvSpPr>
        <p:spPr>
          <a:xfrm>
            <a:off x="384301" y="8170277"/>
            <a:ext cx="1840375" cy="905719"/>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100" dirty="0" err="1">
                <a:effectLst/>
                <a:latin typeface="Calibri" panose="020F0502020204030204" pitchFamily="34" charset="0"/>
                <a:ea typeface="Times New Roman" panose="02020603050405020304" pitchFamily="18" charset="0"/>
                <a:cs typeface="Arial" panose="020B0604020202020204" pitchFamily="34" charset="0"/>
              </a:rPr>
              <a:t>Vær</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opptatt</a:t>
            </a:r>
            <a:r>
              <a:rPr lang="en-US" sz="1100" dirty="0">
                <a:effectLst/>
                <a:latin typeface="Calibri" panose="020F0502020204030204" pitchFamily="34" charset="0"/>
                <a:ea typeface="Times New Roman" panose="02020603050405020304" pitchFamily="18" charset="0"/>
                <a:cs typeface="Arial" panose="020B0604020202020204" pitchFamily="34" charset="0"/>
              </a:rPr>
              <a:t> av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nyttige</a:t>
            </a:r>
            <a:r>
              <a:rPr lang="en-US" sz="1100" dirty="0">
                <a:effectLst/>
                <a:latin typeface="Calibri" panose="020F0502020204030204" pitchFamily="34" charset="0"/>
                <a:ea typeface="Times New Roman" panose="02020603050405020304" pitchFamily="18" charset="0"/>
                <a:cs typeface="Arial" panose="020B0604020202020204" pitchFamily="34" charset="0"/>
              </a:rPr>
              <a:t> ting: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unyttige</a:t>
            </a:r>
            <a:r>
              <a:rPr lang="en-US" sz="1100" dirty="0">
                <a:effectLst/>
                <a:latin typeface="Calibri" panose="020F0502020204030204" pitchFamily="34" charset="0"/>
                <a:ea typeface="Times New Roman" panose="02020603050405020304" pitchFamily="18" charset="0"/>
                <a:cs typeface="Arial" panose="020B0604020202020204" pitchFamily="34" charset="0"/>
              </a:rPr>
              <a:t> ting bringer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uro</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og</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sorg</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så</a:t>
            </a:r>
            <a:r>
              <a:rPr lang="en-US" sz="1100" dirty="0">
                <a:effectLst/>
                <a:latin typeface="Calibri" panose="020F0502020204030204" pitchFamily="34" charset="0"/>
                <a:ea typeface="Times New Roman" panose="02020603050405020304" pitchFamily="18" charset="0"/>
                <a:cs typeface="Arial" panose="020B0604020202020204" pitchFamily="34" charset="0"/>
              </a:rPr>
              <a:t> ta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nytte</a:t>
            </a:r>
            <a:r>
              <a:rPr lang="en-US" sz="1100" dirty="0">
                <a:effectLst/>
                <a:latin typeface="Calibri" panose="020F0502020204030204" pitchFamily="34" charset="0"/>
                <a:ea typeface="Times New Roman" panose="02020603050405020304" pitchFamily="18" charset="0"/>
                <a:cs typeface="Arial" panose="020B0604020202020204" pitchFamily="34" charset="0"/>
              </a:rPr>
              <a:t> av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nyttige</a:t>
            </a:r>
            <a:r>
              <a:rPr lang="en-US" sz="1100" dirty="0">
                <a:effectLst/>
                <a:latin typeface="Calibri" panose="020F0502020204030204" pitchFamily="34" charset="0"/>
                <a:ea typeface="Times New Roman" panose="02020603050405020304" pitchFamily="18" charset="0"/>
                <a:cs typeface="Arial" panose="020B0604020202020204" pitchFamily="34" charset="0"/>
              </a:rPr>
              <a:t> ting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istedet</a:t>
            </a:r>
            <a:r>
              <a:rPr lang="en-US" sz="1100" dirty="0">
                <a:effectLst/>
                <a:latin typeface="Calibri" panose="020F0502020204030204" pitchFamily="34" charset="0"/>
                <a:ea typeface="Times New Roman" panose="02020603050405020304" pitchFamily="18" charset="0"/>
                <a:cs typeface="Arial" panose="020B0604020202020204" pitchFamily="34" charset="0"/>
              </a:rPr>
              <a:t>.</a:t>
            </a:r>
            <a:endParaRPr lang="en-US" sz="1100" dirty="0"/>
          </a:p>
        </p:txBody>
      </p:sp>
      <p:sp>
        <p:nvSpPr>
          <p:cNvPr id="55" name="Rectangle: Rounded Corners 54">
            <a:extLst>
              <a:ext uri="{FF2B5EF4-FFF2-40B4-BE49-F238E27FC236}">
                <a16:creationId xmlns:a16="http://schemas.microsoft.com/office/drawing/2014/main" id="{FEE1C8CC-8805-485C-8431-AA465A5330F0}"/>
              </a:ext>
            </a:extLst>
          </p:cNvPr>
          <p:cNvSpPr/>
          <p:nvPr/>
        </p:nvSpPr>
        <p:spPr>
          <a:xfrm>
            <a:off x="6766173" y="9719070"/>
            <a:ext cx="1840375" cy="905719"/>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900" dirty="0" err="1">
                <a:effectLst/>
                <a:latin typeface="Calibri" panose="020F0502020204030204" pitchFamily="34" charset="0"/>
                <a:ea typeface="Times New Roman" panose="02020603050405020304" pitchFamily="18" charset="0"/>
                <a:cs typeface="Arial" panose="020B0604020202020204" pitchFamily="34" charset="0"/>
              </a:rPr>
              <a:t>Avgjør</a:t>
            </a:r>
            <a:r>
              <a:rPr lang="en-US" sz="900" dirty="0">
                <a:effectLst/>
                <a:latin typeface="Calibri" panose="020F0502020204030204" pitchFamily="34" charset="0"/>
                <a:ea typeface="Times New Roman" panose="02020603050405020304" pitchFamily="18" charset="0"/>
                <a:cs typeface="Arial" panose="020B0604020202020204" pitchFamily="34" charset="0"/>
              </a:rPr>
              <a:t> </a:t>
            </a:r>
            <a:r>
              <a:rPr lang="en-US" sz="900" dirty="0" err="1">
                <a:effectLst/>
                <a:latin typeface="Calibri" panose="020F0502020204030204" pitchFamily="34" charset="0"/>
                <a:ea typeface="Times New Roman" panose="02020603050405020304" pitchFamily="18" charset="0"/>
                <a:cs typeface="Arial" panose="020B0604020202020204" pitchFamily="34" charset="0"/>
              </a:rPr>
              <a:t>tingene</a:t>
            </a:r>
            <a:r>
              <a:rPr lang="en-US" sz="900" dirty="0">
                <a:effectLst/>
                <a:latin typeface="Calibri" panose="020F0502020204030204" pitchFamily="34" charset="0"/>
                <a:ea typeface="Times New Roman" panose="02020603050405020304" pitchFamily="18" charset="0"/>
                <a:cs typeface="Arial" panose="020B0604020202020204" pitchFamily="34" charset="0"/>
              </a:rPr>
              <a:t> </a:t>
            </a:r>
            <a:r>
              <a:rPr lang="en-US" sz="900" dirty="0" err="1">
                <a:effectLst/>
                <a:latin typeface="Calibri" panose="020F0502020204030204" pitchFamily="34" charset="0"/>
                <a:ea typeface="Times New Roman" panose="02020603050405020304" pitchFamily="18" charset="0"/>
                <a:cs typeface="Arial" panose="020B0604020202020204" pitchFamily="34" charset="0"/>
              </a:rPr>
              <a:t>umiddelbart</a:t>
            </a:r>
            <a:r>
              <a:rPr lang="en-US" sz="900" dirty="0">
                <a:effectLst/>
                <a:latin typeface="Calibri" panose="020F0502020204030204" pitchFamily="34" charset="0"/>
                <a:ea typeface="Times New Roman" panose="02020603050405020304" pitchFamily="18" charset="0"/>
                <a:cs typeface="Arial" panose="020B0604020202020204" pitchFamily="34" charset="0"/>
              </a:rPr>
              <a:t>: </a:t>
            </a:r>
            <a:r>
              <a:rPr lang="en-US" sz="900" dirty="0" err="1">
                <a:effectLst/>
                <a:latin typeface="Calibri" panose="020F0502020204030204" pitchFamily="34" charset="0"/>
                <a:ea typeface="Times New Roman" panose="02020603050405020304" pitchFamily="18" charset="0"/>
                <a:cs typeface="Arial" panose="020B0604020202020204" pitchFamily="34" charset="0"/>
              </a:rPr>
              <a:t>hvis</a:t>
            </a:r>
            <a:r>
              <a:rPr lang="en-US" sz="900" dirty="0">
                <a:effectLst/>
                <a:latin typeface="Calibri" panose="020F0502020204030204" pitchFamily="34" charset="0"/>
                <a:ea typeface="Times New Roman" panose="02020603050405020304" pitchFamily="18" charset="0"/>
                <a:cs typeface="Arial" panose="020B0604020202020204" pitchFamily="34" charset="0"/>
              </a:rPr>
              <a:t> </a:t>
            </a:r>
            <a:r>
              <a:rPr lang="en-US" sz="900" dirty="0" err="1">
                <a:effectLst/>
                <a:latin typeface="Calibri" panose="020F0502020204030204" pitchFamily="34" charset="0"/>
                <a:ea typeface="Times New Roman" panose="02020603050405020304" pitchFamily="18" charset="0"/>
                <a:cs typeface="Arial" panose="020B0604020202020204" pitchFamily="34" charset="0"/>
              </a:rPr>
              <a:t>ikke</a:t>
            </a:r>
            <a:r>
              <a:rPr lang="en-US" sz="900" dirty="0">
                <a:effectLst/>
                <a:latin typeface="Calibri" panose="020F0502020204030204" pitchFamily="34" charset="0"/>
                <a:ea typeface="Times New Roman" panose="02020603050405020304" pitchFamily="18" charset="0"/>
                <a:cs typeface="Arial" panose="020B0604020202020204" pitchFamily="34" charset="0"/>
              </a:rPr>
              <a:t> </a:t>
            </a:r>
            <a:r>
              <a:rPr lang="en-US" sz="900" dirty="0" err="1">
                <a:effectLst/>
                <a:latin typeface="Calibri" panose="020F0502020204030204" pitchFamily="34" charset="0"/>
                <a:ea typeface="Times New Roman" panose="02020603050405020304" pitchFamily="18" charset="0"/>
                <a:cs typeface="Arial" panose="020B0604020202020204" pitchFamily="34" charset="0"/>
              </a:rPr>
              <a:t>tingene</a:t>
            </a:r>
            <a:r>
              <a:rPr lang="en-US" sz="900" dirty="0">
                <a:effectLst/>
                <a:latin typeface="Calibri" panose="020F0502020204030204" pitchFamily="34" charset="0"/>
                <a:ea typeface="Times New Roman" panose="02020603050405020304" pitchFamily="18" charset="0"/>
                <a:cs typeface="Arial" panose="020B0604020202020204" pitchFamily="34" charset="0"/>
              </a:rPr>
              <a:t> </a:t>
            </a:r>
            <a:r>
              <a:rPr lang="en-US" sz="900" dirty="0" err="1">
                <a:effectLst/>
                <a:latin typeface="Calibri" panose="020F0502020204030204" pitchFamily="34" charset="0"/>
                <a:ea typeface="Times New Roman" panose="02020603050405020304" pitchFamily="18" charset="0"/>
                <a:cs typeface="Arial" panose="020B0604020202020204" pitchFamily="34" charset="0"/>
              </a:rPr>
              <a:t>blir</a:t>
            </a:r>
            <a:r>
              <a:rPr lang="en-US" sz="900" dirty="0">
                <a:effectLst/>
                <a:latin typeface="Calibri" panose="020F0502020204030204" pitchFamily="34" charset="0"/>
                <a:ea typeface="Times New Roman" panose="02020603050405020304" pitchFamily="18" charset="0"/>
                <a:cs typeface="Arial" panose="020B0604020202020204" pitchFamily="34" charset="0"/>
              </a:rPr>
              <a:t> </a:t>
            </a:r>
            <a:r>
              <a:rPr lang="en-US" sz="900" err="1">
                <a:effectLst/>
                <a:latin typeface="Calibri" panose="020F0502020204030204" pitchFamily="34" charset="0"/>
                <a:ea typeface="Times New Roman" panose="02020603050405020304" pitchFamily="18" charset="0"/>
                <a:cs typeface="Arial" panose="020B0604020202020204" pitchFamily="34" charset="0"/>
              </a:rPr>
              <a:t>avgjort</a:t>
            </a:r>
            <a:r>
              <a:rPr lang="en-US" sz="900">
                <a:effectLst/>
                <a:latin typeface="Calibri" panose="020F0502020204030204" pitchFamily="34" charset="0"/>
                <a:ea typeface="Times New Roman" panose="02020603050405020304" pitchFamily="18" charset="0"/>
                <a:cs typeface="Arial" panose="020B0604020202020204" pitchFamily="34" charset="0"/>
              </a:rPr>
              <a:t> </a:t>
            </a:r>
            <a:r>
              <a:rPr lang="ar-SA" sz="900">
                <a:latin typeface="Calibri" panose="020F0502020204030204" pitchFamily="34" charset="0"/>
                <a:ea typeface="Times New Roman" panose="02020603050405020304" pitchFamily="18" charset="0"/>
                <a:cs typeface="Arial" panose="020B0604020202020204" pitchFamily="34" charset="0"/>
              </a:rPr>
              <a:t>,så vil alt samle seg til en tid og du vil bli veldig opptatt.</a:t>
            </a:r>
            <a:endParaRPr lang="en-US" sz="9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57" name="Rectangle: Rounded Corners 56">
            <a:extLst>
              <a:ext uri="{FF2B5EF4-FFF2-40B4-BE49-F238E27FC236}">
                <a16:creationId xmlns:a16="http://schemas.microsoft.com/office/drawing/2014/main" id="{FA87C01B-2457-4EB8-AC8F-E823FDBF9ED2}"/>
              </a:ext>
            </a:extLst>
          </p:cNvPr>
          <p:cNvSpPr/>
          <p:nvPr/>
        </p:nvSpPr>
        <p:spPr>
          <a:xfrm>
            <a:off x="3992493" y="9719069"/>
            <a:ext cx="1840375" cy="905719"/>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marL="0" marR="0">
              <a:lnSpc>
                <a:spcPct val="107000"/>
              </a:lnSpc>
              <a:spcBef>
                <a:spcPts val="10"/>
              </a:spcBef>
              <a:spcAft>
                <a:spcPts val="10"/>
              </a:spcAft>
            </a:pPr>
            <a:r>
              <a:rPr lang="en-US" sz="800" err="1">
                <a:effectLst/>
                <a:latin typeface="Calibri" panose="020F0502020204030204" pitchFamily="34" charset="0"/>
                <a:ea typeface="Times New Roman" panose="02020603050405020304" pitchFamily="18" charset="0"/>
                <a:cs typeface="Arial" panose="020B0604020202020204" pitchFamily="34" charset="0"/>
              </a:rPr>
              <a:t>Arrangere</a:t>
            </a:r>
            <a:r>
              <a:rPr lang="en-US" sz="800">
                <a:effectLst/>
                <a:latin typeface="Calibri" panose="020F0502020204030204" pitchFamily="34" charset="0"/>
                <a:ea typeface="Times New Roman" panose="02020603050405020304" pitchFamily="18" charset="0"/>
                <a:cs typeface="Arial" panose="020B0604020202020204" pitchFamily="34" charset="0"/>
              </a:rPr>
              <a:t> </a:t>
            </a:r>
            <a:r>
              <a:rPr lang="ar-SA" sz="800">
                <a:effectLst/>
                <a:latin typeface="Calibri" panose="020F0502020204030204" pitchFamily="34" charset="0"/>
                <a:ea typeface="Times New Roman" panose="02020603050405020304" pitchFamily="18" charset="0"/>
                <a:cs typeface="Arial" panose="020B0604020202020204" pitchFamily="34" charset="0"/>
              </a:rPr>
              <a:t> dine prioriteringer   og velg de tingene som du er interessert i det vil føre til at du ikke kjeder deg. </a:t>
            </a:r>
            <a:endParaRPr lang="en-US" sz="10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62" name="Oval 61">
            <a:extLst>
              <a:ext uri="{FF2B5EF4-FFF2-40B4-BE49-F238E27FC236}">
                <a16:creationId xmlns:a16="http://schemas.microsoft.com/office/drawing/2014/main" id="{853609AE-516A-48A9-AE13-970A6D8405E3}"/>
              </a:ext>
            </a:extLst>
          </p:cNvPr>
          <p:cNvSpPr/>
          <p:nvPr/>
        </p:nvSpPr>
        <p:spPr>
          <a:xfrm>
            <a:off x="10851661" y="2541789"/>
            <a:ext cx="487680" cy="48768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a:t>1</a:t>
            </a:r>
          </a:p>
        </p:txBody>
      </p:sp>
      <p:sp>
        <p:nvSpPr>
          <p:cNvPr id="64" name="Oval 63">
            <a:extLst>
              <a:ext uri="{FF2B5EF4-FFF2-40B4-BE49-F238E27FC236}">
                <a16:creationId xmlns:a16="http://schemas.microsoft.com/office/drawing/2014/main" id="{DFB5ED42-A6AA-496C-9C22-ADB31D60E868}"/>
              </a:ext>
            </a:extLst>
          </p:cNvPr>
          <p:cNvSpPr/>
          <p:nvPr/>
        </p:nvSpPr>
        <p:spPr>
          <a:xfrm>
            <a:off x="8606548" y="2531629"/>
            <a:ext cx="487680" cy="48768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a:t>2</a:t>
            </a:r>
          </a:p>
        </p:txBody>
      </p:sp>
      <p:sp>
        <p:nvSpPr>
          <p:cNvPr id="66" name="Oval 65">
            <a:extLst>
              <a:ext uri="{FF2B5EF4-FFF2-40B4-BE49-F238E27FC236}">
                <a16:creationId xmlns:a16="http://schemas.microsoft.com/office/drawing/2014/main" id="{E61DA7A8-7700-41D1-B293-A842A0C213BF}"/>
              </a:ext>
            </a:extLst>
          </p:cNvPr>
          <p:cNvSpPr/>
          <p:nvPr/>
        </p:nvSpPr>
        <p:spPr>
          <a:xfrm>
            <a:off x="6155035" y="2531629"/>
            <a:ext cx="487680" cy="48768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a:t>3</a:t>
            </a:r>
          </a:p>
        </p:txBody>
      </p:sp>
      <p:sp>
        <p:nvSpPr>
          <p:cNvPr id="68" name="Oval 67">
            <a:extLst>
              <a:ext uri="{FF2B5EF4-FFF2-40B4-BE49-F238E27FC236}">
                <a16:creationId xmlns:a16="http://schemas.microsoft.com/office/drawing/2014/main" id="{29129D19-DF84-40CF-82A0-57CDEF800190}"/>
              </a:ext>
            </a:extLst>
          </p:cNvPr>
          <p:cNvSpPr/>
          <p:nvPr/>
        </p:nvSpPr>
        <p:spPr>
          <a:xfrm>
            <a:off x="3596264" y="2531629"/>
            <a:ext cx="487680" cy="48768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a:t>4</a:t>
            </a:r>
          </a:p>
        </p:txBody>
      </p:sp>
      <p:sp>
        <p:nvSpPr>
          <p:cNvPr id="70" name="Oval 69">
            <a:extLst>
              <a:ext uri="{FF2B5EF4-FFF2-40B4-BE49-F238E27FC236}">
                <a16:creationId xmlns:a16="http://schemas.microsoft.com/office/drawing/2014/main" id="{69C496E3-C50B-4B52-A650-15DD3324A164}"/>
              </a:ext>
            </a:extLst>
          </p:cNvPr>
          <p:cNvSpPr/>
          <p:nvPr/>
        </p:nvSpPr>
        <p:spPr>
          <a:xfrm>
            <a:off x="961303" y="2531629"/>
            <a:ext cx="487680" cy="48768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a:t>5</a:t>
            </a:r>
          </a:p>
        </p:txBody>
      </p:sp>
      <p:sp>
        <p:nvSpPr>
          <p:cNvPr id="72" name="Oval 71">
            <a:extLst>
              <a:ext uri="{FF2B5EF4-FFF2-40B4-BE49-F238E27FC236}">
                <a16:creationId xmlns:a16="http://schemas.microsoft.com/office/drawing/2014/main" id="{35E75D0C-0366-454E-84D9-C9B9E2AB9F58}"/>
              </a:ext>
            </a:extLst>
          </p:cNvPr>
          <p:cNvSpPr/>
          <p:nvPr/>
        </p:nvSpPr>
        <p:spPr>
          <a:xfrm>
            <a:off x="10854431" y="4082135"/>
            <a:ext cx="487680" cy="48768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a:t>6</a:t>
            </a:r>
          </a:p>
        </p:txBody>
      </p:sp>
      <p:sp>
        <p:nvSpPr>
          <p:cNvPr id="74" name="Oval 73">
            <a:extLst>
              <a:ext uri="{FF2B5EF4-FFF2-40B4-BE49-F238E27FC236}">
                <a16:creationId xmlns:a16="http://schemas.microsoft.com/office/drawing/2014/main" id="{862D475C-EEAC-4952-A627-A1F521093B80}"/>
              </a:ext>
            </a:extLst>
          </p:cNvPr>
          <p:cNvSpPr/>
          <p:nvPr/>
        </p:nvSpPr>
        <p:spPr>
          <a:xfrm>
            <a:off x="8609318" y="4082135"/>
            <a:ext cx="487680" cy="48768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a:t>7</a:t>
            </a:r>
          </a:p>
        </p:txBody>
      </p:sp>
      <p:sp>
        <p:nvSpPr>
          <p:cNvPr id="76" name="Oval 75">
            <a:extLst>
              <a:ext uri="{FF2B5EF4-FFF2-40B4-BE49-F238E27FC236}">
                <a16:creationId xmlns:a16="http://schemas.microsoft.com/office/drawing/2014/main" id="{65BDCED2-0920-4C45-A3E8-36FB3E6A02F2}"/>
              </a:ext>
            </a:extLst>
          </p:cNvPr>
          <p:cNvSpPr/>
          <p:nvPr/>
        </p:nvSpPr>
        <p:spPr>
          <a:xfrm>
            <a:off x="6157805" y="4082135"/>
            <a:ext cx="487680" cy="48768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a:t>8</a:t>
            </a:r>
          </a:p>
        </p:txBody>
      </p:sp>
      <p:sp>
        <p:nvSpPr>
          <p:cNvPr id="78" name="Oval 77">
            <a:extLst>
              <a:ext uri="{FF2B5EF4-FFF2-40B4-BE49-F238E27FC236}">
                <a16:creationId xmlns:a16="http://schemas.microsoft.com/office/drawing/2014/main" id="{61CDA848-CBCD-4331-BC01-0CF3E5C74F3A}"/>
              </a:ext>
            </a:extLst>
          </p:cNvPr>
          <p:cNvSpPr/>
          <p:nvPr/>
        </p:nvSpPr>
        <p:spPr>
          <a:xfrm>
            <a:off x="3599034" y="4082135"/>
            <a:ext cx="487680" cy="48768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a:t>9</a:t>
            </a:r>
          </a:p>
        </p:txBody>
      </p:sp>
      <p:sp>
        <p:nvSpPr>
          <p:cNvPr id="80" name="Oval 79">
            <a:extLst>
              <a:ext uri="{FF2B5EF4-FFF2-40B4-BE49-F238E27FC236}">
                <a16:creationId xmlns:a16="http://schemas.microsoft.com/office/drawing/2014/main" id="{9F2FBA0C-45FE-4D17-90CE-D9F3F3123ACA}"/>
              </a:ext>
            </a:extLst>
          </p:cNvPr>
          <p:cNvSpPr/>
          <p:nvPr/>
        </p:nvSpPr>
        <p:spPr>
          <a:xfrm>
            <a:off x="964073" y="4082135"/>
            <a:ext cx="487680" cy="48768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200" dirty="0"/>
              <a:t>10</a:t>
            </a:r>
          </a:p>
        </p:txBody>
      </p:sp>
      <p:sp>
        <p:nvSpPr>
          <p:cNvPr id="82" name="Oval 81">
            <a:extLst>
              <a:ext uri="{FF2B5EF4-FFF2-40B4-BE49-F238E27FC236}">
                <a16:creationId xmlns:a16="http://schemas.microsoft.com/office/drawing/2014/main" id="{270E8DA5-61A1-4692-8D18-39F9EFF6E531}"/>
              </a:ext>
            </a:extLst>
          </p:cNvPr>
          <p:cNvSpPr/>
          <p:nvPr/>
        </p:nvSpPr>
        <p:spPr>
          <a:xfrm>
            <a:off x="10856395" y="5818009"/>
            <a:ext cx="487680" cy="48768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200" dirty="0"/>
              <a:t>11</a:t>
            </a:r>
          </a:p>
        </p:txBody>
      </p:sp>
      <p:sp>
        <p:nvSpPr>
          <p:cNvPr id="84" name="Oval 83">
            <a:extLst>
              <a:ext uri="{FF2B5EF4-FFF2-40B4-BE49-F238E27FC236}">
                <a16:creationId xmlns:a16="http://schemas.microsoft.com/office/drawing/2014/main" id="{93CD669A-566B-4247-A362-78811B301F82}"/>
              </a:ext>
            </a:extLst>
          </p:cNvPr>
          <p:cNvSpPr/>
          <p:nvPr/>
        </p:nvSpPr>
        <p:spPr>
          <a:xfrm>
            <a:off x="8611282" y="5818009"/>
            <a:ext cx="487680" cy="48768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200" dirty="0"/>
              <a:t>12</a:t>
            </a:r>
          </a:p>
        </p:txBody>
      </p:sp>
      <p:sp>
        <p:nvSpPr>
          <p:cNvPr id="86" name="Oval 85">
            <a:extLst>
              <a:ext uri="{FF2B5EF4-FFF2-40B4-BE49-F238E27FC236}">
                <a16:creationId xmlns:a16="http://schemas.microsoft.com/office/drawing/2014/main" id="{7A5ECCFB-C898-4C06-8F7F-E7D1E7B0FFA6}"/>
              </a:ext>
            </a:extLst>
          </p:cNvPr>
          <p:cNvSpPr/>
          <p:nvPr/>
        </p:nvSpPr>
        <p:spPr>
          <a:xfrm>
            <a:off x="6159769" y="5818009"/>
            <a:ext cx="487680" cy="48768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200" dirty="0"/>
              <a:t>13</a:t>
            </a:r>
          </a:p>
        </p:txBody>
      </p:sp>
      <p:sp>
        <p:nvSpPr>
          <p:cNvPr id="88" name="Oval 87">
            <a:extLst>
              <a:ext uri="{FF2B5EF4-FFF2-40B4-BE49-F238E27FC236}">
                <a16:creationId xmlns:a16="http://schemas.microsoft.com/office/drawing/2014/main" id="{7AEC2147-C1FF-4A9F-8795-534649F2E7AB}"/>
              </a:ext>
            </a:extLst>
          </p:cNvPr>
          <p:cNvSpPr/>
          <p:nvPr/>
        </p:nvSpPr>
        <p:spPr>
          <a:xfrm>
            <a:off x="3600998" y="5818009"/>
            <a:ext cx="487680" cy="48768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200" dirty="0"/>
              <a:t>14</a:t>
            </a:r>
          </a:p>
        </p:txBody>
      </p:sp>
      <p:sp>
        <p:nvSpPr>
          <p:cNvPr id="90" name="Oval 89">
            <a:extLst>
              <a:ext uri="{FF2B5EF4-FFF2-40B4-BE49-F238E27FC236}">
                <a16:creationId xmlns:a16="http://schemas.microsoft.com/office/drawing/2014/main" id="{A9337A2E-68C4-4A41-9E73-7EB3D90B3C07}"/>
              </a:ext>
            </a:extLst>
          </p:cNvPr>
          <p:cNvSpPr/>
          <p:nvPr/>
        </p:nvSpPr>
        <p:spPr>
          <a:xfrm>
            <a:off x="966037" y="5818009"/>
            <a:ext cx="487680" cy="48768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200" dirty="0"/>
              <a:t>15</a:t>
            </a:r>
          </a:p>
        </p:txBody>
      </p:sp>
      <p:sp>
        <p:nvSpPr>
          <p:cNvPr id="92" name="Oval 91">
            <a:extLst>
              <a:ext uri="{FF2B5EF4-FFF2-40B4-BE49-F238E27FC236}">
                <a16:creationId xmlns:a16="http://schemas.microsoft.com/office/drawing/2014/main" id="{5E5B2AA8-3C43-42E7-9813-F4D3893EEF80}"/>
              </a:ext>
            </a:extLst>
          </p:cNvPr>
          <p:cNvSpPr/>
          <p:nvPr/>
        </p:nvSpPr>
        <p:spPr>
          <a:xfrm>
            <a:off x="10978315" y="7701439"/>
            <a:ext cx="487680" cy="48768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200" dirty="0"/>
              <a:t>16</a:t>
            </a:r>
          </a:p>
        </p:txBody>
      </p:sp>
      <p:sp>
        <p:nvSpPr>
          <p:cNvPr id="94" name="Oval 93">
            <a:extLst>
              <a:ext uri="{FF2B5EF4-FFF2-40B4-BE49-F238E27FC236}">
                <a16:creationId xmlns:a16="http://schemas.microsoft.com/office/drawing/2014/main" id="{F2B8173D-387F-41F8-B945-8F09BA0703AB}"/>
              </a:ext>
            </a:extLst>
          </p:cNvPr>
          <p:cNvSpPr/>
          <p:nvPr/>
        </p:nvSpPr>
        <p:spPr>
          <a:xfrm>
            <a:off x="8606548" y="7732495"/>
            <a:ext cx="487680" cy="48768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200" dirty="0"/>
              <a:t>17</a:t>
            </a:r>
          </a:p>
        </p:txBody>
      </p:sp>
      <p:sp>
        <p:nvSpPr>
          <p:cNvPr id="96" name="Oval 95">
            <a:extLst>
              <a:ext uri="{FF2B5EF4-FFF2-40B4-BE49-F238E27FC236}">
                <a16:creationId xmlns:a16="http://schemas.microsoft.com/office/drawing/2014/main" id="{5B28E5AB-6D01-4999-976C-15A9277F2835}"/>
              </a:ext>
            </a:extLst>
          </p:cNvPr>
          <p:cNvSpPr/>
          <p:nvPr/>
        </p:nvSpPr>
        <p:spPr>
          <a:xfrm>
            <a:off x="6168440" y="7668333"/>
            <a:ext cx="487680" cy="48768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200" dirty="0"/>
              <a:t>18</a:t>
            </a:r>
          </a:p>
        </p:txBody>
      </p:sp>
      <p:sp>
        <p:nvSpPr>
          <p:cNvPr id="98" name="Oval 97">
            <a:extLst>
              <a:ext uri="{FF2B5EF4-FFF2-40B4-BE49-F238E27FC236}">
                <a16:creationId xmlns:a16="http://schemas.microsoft.com/office/drawing/2014/main" id="{5C2F6888-DE88-4659-9CE3-EB65A61546A6}"/>
              </a:ext>
            </a:extLst>
          </p:cNvPr>
          <p:cNvSpPr/>
          <p:nvPr/>
        </p:nvSpPr>
        <p:spPr>
          <a:xfrm>
            <a:off x="3602297" y="7725345"/>
            <a:ext cx="487680" cy="48768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200" dirty="0"/>
              <a:t>19</a:t>
            </a:r>
          </a:p>
        </p:txBody>
      </p:sp>
      <p:sp>
        <p:nvSpPr>
          <p:cNvPr id="100" name="Oval 99">
            <a:extLst>
              <a:ext uri="{FF2B5EF4-FFF2-40B4-BE49-F238E27FC236}">
                <a16:creationId xmlns:a16="http://schemas.microsoft.com/office/drawing/2014/main" id="{C50AF066-BF1D-4274-925F-2CBA47E52138}"/>
              </a:ext>
            </a:extLst>
          </p:cNvPr>
          <p:cNvSpPr/>
          <p:nvPr/>
        </p:nvSpPr>
        <p:spPr>
          <a:xfrm>
            <a:off x="1087957" y="7701439"/>
            <a:ext cx="487680" cy="48768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200" dirty="0"/>
              <a:t>20</a:t>
            </a:r>
          </a:p>
        </p:txBody>
      </p:sp>
      <p:sp>
        <p:nvSpPr>
          <p:cNvPr id="106" name="Oval 105">
            <a:extLst>
              <a:ext uri="{FF2B5EF4-FFF2-40B4-BE49-F238E27FC236}">
                <a16:creationId xmlns:a16="http://schemas.microsoft.com/office/drawing/2014/main" id="{A14CE8BF-D724-4008-AD1D-9C6AAC67AD47}"/>
              </a:ext>
            </a:extLst>
          </p:cNvPr>
          <p:cNvSpPr/>
          <p:nvPr/>
        </p:nvSpPr>
        <p:spPr>
          <a:xfrm>
            <a:off x="7483180" y="9259789"/>
            <a:ext cx="487680" cy="48768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200" dirty="0"/>
              <a:t>21</a:t>
            </a:r>
          </a:p>
        </p:txBody>
      </p:sp>
      <p:sp>
        <p:nvSpPr>
          <p:cNvPr id="108" name="Oval 107">
            <a:extLst>
              <a:ext uri="{FF2B5EF4-FFF2-40B4-BE49-F238E27FC236}">
                <a16:creationId xmlns:a16="http://schemas.microsoft.com/office/drawing/2014/main" id="{14A65BEA-19CF-4394-B092-553B4BCC4836}"/>
              </a:ext>
            </a:extLst>
          </p:cNvPr>
          <p:cNvSpPr/>
          <p:nvPr/>
        </p:nvSpPr>
        <p:spPr>
          <a:xfrm>
            <a:off x="4737137" y="9269428"/>
            <a:ext cx="487680" cy="48768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200" dirty="0"/>
              <a:t>22</a:t>
            </a:r>
          </a:p>
        </p:txBody>
      </p:sp>
      <p:sp>
        <p:nvSpPr>
          <p:cNvPr id="111" name="TextBox 110">
            <a:extLst>
              <a:ext uri="{FF2B5EF4-FFF2-40B4-BE49-F238E27FC236}">
                <a16:creationId xmlns:a16="http://schemas.microsoft.com/office/drawing/2014/main" id="{B5F5376B-3B5B-4EEA-AEA6-5103281FC0E8}"/>
              </a:ext>
            </a:extLst>
          </p:cNvPr>
          <p:cNvSpPr txBox="1"/>
          <p:nvPr/>
        </p:nvSpPr>
        <p:spPr>
          <a:xfrm>
            <a:off x="2919917" y="626097"/>
            <a:ext cx="6300965" cy="993926"/>
          </a:xfrm>
          <a:prstGeom prst="rect">
            <a:avLst/>
          </a:prstGeom>
          <a:noFill/>
        </p:spPr>
        <p:txBody>
          <a:bodyPr wrap="square" rtlCol="0">
            <a:spAutoFit/>
          </a:bodyPr>
          <a:lstStyle/>
          <a:p>
            <a:pPr marL="0" marR="0" algn="ctr">
              <a:lnSpc>
                <a:spcPct val="107000"/>
              </a:lnSpc>
              <a:spcBef>
                <a:spcPts val="10"/>
              </a:spcBef>
              <a:spcAft>
                <a:spcPts val="10"/>
              </a:spcAft>
            </a:pPr>
            <a:r>
              <a:rPr lang="en-US" sz="2800" dirty="0" err="1">
                <a:effectLst/>
                <a:latin typeface="Calibri" panose="020F0502020204030204" pitchFamily="34" charset="0"/>
                <a:ea typeface="Times New Roman" panose="02020603050405020304" pitchFamily="18" charset="0"/>
                <a:cs typeface="Arial" panose="020B0604020202020204" pitchFamily="34" charset="0"/>
              </a:rPr>
              <a:t>Oppsummering</a:t>
            </a:r>
            <a:r>
              <a:rPr lang="en-US" sz="2800" dirty="0">
                <a:effectLst/>
                <a:latin typeface="Calibri" panose="020F0502020204030204" pitchFamily="34" charset="0"/>
                <a:ea typeface="Times New Roman" panose="02020603050405020304" pitchFamily="18" charset="0"/>
                <a:cs typeface="Arial" panose="020B0604020202020204" pitchFamily="34" charset="0"/>
              </a:rPr>
              <a:t> av </a:t>
            </a:r>
            <a:r>
              <a:rPr lang="en-US" sz="2800" dirty="0" err="1">
                <a:effectLst/>
                <a:latin typeface="Calibri" panose="020F0502020204030204" pitchFamily="34" charset="0"/>
                <a:ea typeface="Times New Roman" panose="02020603050405020304" pitchFamily="18" charset="0"/>
                <a:cs typeface="Arial" panose="020B0604020202020204" pitchFamily="34" charset="0"/>
              </a:rPr>
              <a:t>boken</a:t>
            </a:r>
            <a:r>
              <a:rPr lang="en-US" sz="2800" dirty="0">
                <a:effectLst/>
                <a:latin typeface="Calibri" panose="020F0502020204030204" pitchFamily="34" charset="0"/>
                <a:ea typeface="Times New Roman" panose="02020603050405020304" pitchFamily="18" charset="0"/>
                <a:cs typeface="Arial" panose="020B0604020202020204" pitchFamily="34" charset="0"/>
              </a:rPr>
              <a:t> "De </a:t>
            </a:r>
            <a:r>
              <a:rPr lang="en-US" sz="2800" dirty="0" err="1">
                <a:effectLst/>
                <a:latin typeface="Calibri" panose="020F0502020204030204" pitchFamily="34" charset="0"/>
                <a:ea typeface="Times New Roman" panose="02020603050405020304" pitchFamily="18" charset="0"/>
                <a:cs typeface="Arial" panose="020B0604020202020204" pitchFamily="34" charset="0"/>
              </a:rPr>
              <a:t>nyttige</a:t>
            </a:r>
            <a:r>
              <a:rPr lang="en-US" sz="2800" dirty="0">
                <a:effectLst/>
                <a:latin typeface="Calibri" panose="020F0502020204030204" pitchFamily="34" charset="0"/>
                <a:ea typeface="Times New Roman" panose="02020603050405020304" pitchFamily="18" charset="0"/>
                <a:cs typeface="Arial" panose="020B0604020202020204" pitchFamily="34" charset="0"/>
              </a:rPr>
              <a:t> </a:t>
            </a:r>
            <a:r>
              <a:rPr lang="en-US" sz="2800" dirty="0" err="1">
                <a:effectLst/>
                <a:latin typeface="Calibri" panose="020F0502020204030204" pitchFamily="34" charset="0"/>
                <a:ea typeface="Times New Roman" panose="02020603050405020304" pitchFamily="18" charset="0"/>
                <a:cs typeface="Arial" panose="020B0604020202020204" pitchFamily="34" charset="0"/>
              </a:rPr>
              <a:t>måter</a:t>
            </a:r>
            <a:r>
              <a:rPr lang="en-US" sz="2800" dirty="0">
                <a:effectLst/>
                <a:latin typeface="Calibri" panose="020F0502020204030204" pitchFamily="34" charset="0"/>
                <a:ea typeface="Times New Roman" panose="02020603050405020304" pitchFamily="18" charset="0"/>
                <a:cs typeface="Arial" panose="020B0604020202020204" pitchFamily="34" charset="0"/>
              </a:rPr>
              <a:t> </a:t>
            </a:r>
            <a:r>
              <a:rPr lang="en-US" sz="2800" dirty="0" err="1">
                <a:effectLst/>
                <a:latin typeface="Calibri" panose="020F0502020204030204" pitchFamily="34" charset="0"/>
                <a:ea typeface="Times New Roman" panose="02020603050405020304" pitchFamily="18" charset="0"/>
                <a:cs typeface="Arial" panose="020B0604020202020204" pitchFamily="34" charset="0"/>
              </a:rPr>
              <a:t>til</a:t>
            </a:r>
            <a:r>
              <a:rPr lang="en-US" sz="2800" dirty="0">
                <a:effectLst/>
                <a:latin typeface="Calibri" panose="020F0502020204030204" pitchFamily="34" charset="0"/>
                <a:ea typeface="Times New Roman" panose="02020603050405020304" pitchFamily="18" charset="0"/>
                <a:cs typeface="Arial" panose="020B0604020202020204" pitchFamily="34" charset="0"/>
              </a:rPr>
              <a:t> </a:t>
            </a:r>
            <a:r>
              <a:rPr lang="en-US" sz="2800">
                <a:effectLst/>
                <a:latin typeface="Calibri" panose="020F0502020204030204" pitchFamily="34" charset="0"/>
                <a:ea typeface="Times New Roman" panose="02020603050405020304" pitchFamily="18" charset="0"/>
                <a:cs typeface="Arial" panose="020B0604020202020204" pitchFamily="34" charset="0"/>
              </a:rPr>
              <a:t>et </a:t>
            </a:r>
            <a:r>
              <a:rPr lang="ar-SA" sz="2800">
                <a:effectLst/>
                <a:latin typeface="Calibri" panose="020F0502020204030204" pitchFamily="34" charset="0"/>
                <a:ea typeface="Times New Roman" panose="02020603050405020304" pitchFamily="18" charset="0"/>
                <a:cs typeface="Arial" panose="020B0604020202020204" pitchFamily="34" charset="0"/>
              </a:rPr>
              <a:t>lykkelig </a:t>
            </a:r>
            <a:r>
              <a:rPr lang="en-US" sz="2800">
                <a:effectLst/>
                <a:latin typeface="Calibri" panose="020F0502020204030204" pitchFamily="34" charset="0"/>
                <a:ea typeface="Times New Roman" panose="02020603050405020304" pitchFamily="18" charset="0"/>
                <a:cs typeface="Arial" panose="020B0604020202020204" pitchFamily="34" charset="0"/>
              </a:rPr>
              <a:t>liv</a:t>
            </a:r>
            <a:r>
              <a:rPr lang="en-US" sz="2800" dirty="0">
                <a:effectLst/>
                <a:latin typeface="Calibri" panose="020F0502020204030204" pitchFamily="34" charset="0"/>
                <a:ea typeface="Times New Roman" panose="02020603050405020304" pitchFamily="18" charset="0"/>
                <a:cs typeface="Arial" panose="020B0604020202020204" pitchFamily="34" charset="0"/>
              </a:rPr>
              <a:t>"</a:t>
            </a:r>
          </a:p>
        </p:txBody>
      </p:sp>
      <p:sp>
        <p:nvSpPr>
          <p:cNvPr id="2" name="TextBox 1">
            <a:extLst>
              <a:ext uri="{FF2B5EF4-FFF2-40B4-BE49-F238E27FC236}">
                <a16:creationId xmlns:a16="http://schemas.microsoft.com/office/drawing/2014/main" id="{02772AB8-234B-410E-ACE6-51354D8E23B6}"/>
              </a:ext>
            </a:extLst>
          </p:cNvPr>
          <p:cNvSpPr txBox="1"/>
          <p:nvPr/>
        </p:nvSpPr>
        <p:spPr>
          <a:xfrm>
            <a:off x="22892" y="127655"/>
            <a:ext cx="1840375" cy="1695721"/>
          </a:xfrm>
          <a:prstGeom prst="rect">
            <a:avLst/>
          </a:prstGeom>
          <a:noFill/>
        </p:spPr>
        <p:txBody>
          <a:bodyPr wrap="square" rtlCol="0">
            <a:spAutoFit/>
          </a:bodyPr>
          <a:lstStyle/>
          <a:p>
            <a:pPr marL="0" marR="0">
              <a:lnSpc>
                <a:spcPct val="107000"/>
              </a:lnSpc>
              <a:spcBef>
                <a:spcPts val="10"/>
              </a:spcBef>
              <a:spcAft>
                <a:spcPts val="10"/>
              </a:spcAft>
            </a:pPr>
            <a:r>
              <a:rPr lang="en-US" sz="1400" dirty="0" err="1">
                <a:effectLst/>
                <a:latin typeface="Calibri" panose="020F0502020204030204" pitchFamily="34" charset="0"/>
                <a:ea typeface="Times New Roman" panose="02020603050405020304" pitchFamily="18" charset="0"/>
                <a:cs typeface="Arial" panose="020B0604020202020204" pitchFamily="34" charset="0"/>
              </a:rPr>
              <a:t>Forfatter</a:t>
            </a:r>
            <a:r>
              <a:rPr lang="en-US" sz="1400" dirty="0">
                <a:effectLst/>
                <a:latin typeface="Calibri" panose="020F0502020204030204" pitchFamily="34" charset="0"/>
                <a:ea typeface="Times New Roman" panose="02020603050405020304" pitchFamily="18" charset="0"/>
                <a:cs typeface="Arial" panose="020B0604020202020204" pitchFamily="34" charset="0"/>
              </a:rPr>
              <a:t>:</a:t>
            </a:r>
          </a:p>
          <a:p>
            <a:pPr marL="0" marR="0">
              <a:lnSpc>
                <a:spcPct val="107000"/>
              </a:lnSpc>
              <a:spcBef>
                <a:spcPts val="10"/>
              </a:spcBef>
              <a:spcAft>
                <a:spcPts val="10"/>
              </a:spcAft>
            </a:pPr>
            <a:r>
              <a:rPr lang="en-US" sz="1400" dirty="0" err="1">
                <a:effectLst/>
                <a:latin typeface="Calibri" panose="020F0502020204030204" pitchFamily="34" charset="0"/>
                <a:ea typeface="Times New Roman" panose="02020603050405020304" pitchFamily="18" charset="0"/>
                <a:cs typeface="Arial" panose="020B0604020202020204" pitchFamily="34" charset="0"/>
              </a:rPr>
              <a:t>Abdullrahman</a:t>
            </a:r>
            <a:r>
              <a:rPr lang="en-US" sz="1400" dirty="0">
                <a:effectLst/>
                <a:latin typeface="Calibri" panose="020F0502020204030204" pitchFamily="34" charset="0"/>
                <a:ea typeface="Times New Roman" panose="02020603050405020304" pitchFamily="18" charset="0"/>
                <a:cs typeface="Arial" panose="020B0604020202020204" pitchFamily="34" charset="0"/>
              </a:rPr>
              <a:t> bin Naser </a:t>
            </a:r>
            <a:r>
              <a:rPr lang="en-US" sz="1400" dirty="0" err="1">
                <a:effectLst/>
                <a:latin typeface="Calibri" panose="020F0502020204030204" pitchFamily="34" charset="0"/>
                <a:ea typeface="Times New Roman" panose="02020603050405020304" pitchFamily="18" charset="0"/>
                <a:cs typeface="Arial" panose="020B0604020202020204" pitchFamily="34" charset="0"/>
              </a:rPr>
              <a:t>Assadi</a:t>
            </a:r>
            <a:r>
              <a:rPr lang="en-US" sz="1400" dirty="0">
                <a:effectLst/>
                <a:latin typeface="Calibri" panose="020F0502020204030204" pitchFamily="34" charset="0"/>
                <a:ea typeface="Times New Roman" panose="02020603050405020304" pitchFamily="18" charset="0"/>
                <a:cs typeface="Arial" panose="020B0604020202020204" pitchFamily="34" charset="0"/>
              </a:rPr>
              <a:t> 1307-1376 H </a:t>
            </a:r>
            <a:r>
              <a:rPr lang="en-US" sz="1400" dirty="0" err="1">
                <a:effectLst/>
                <a:latin typeface="Calibri" panose="020F0502020204030204" pitchFamily="34" charset="0"/>
                <a:ea typeface="Times New Roman" panose="02020603050405020304" pitchFamily="18" charset="0"/>
                <a:cs typeface="Arial" panose="020B0604020202020204" pitchFamily="34" charset="0"/>
              </a:rPr>
              <a:t>en</a:t>
            </a:r>
            <a:r>
              <a:rPr lang="en-US" sz="1400" dirty="0">
                <a:effectLst/>
                <a:latin typeface="Calibri" panose="020F0502020204030204" pitchFamily="34" charset="0"/>
                <a:ea typeface="Times New Roman" panose="02020603050405020304" pitchFamily="18" charset="0"/>
                <a:cs typeface="Arial" panose="020B0604020202020204" pitchFamily="34" charset="0"/>
              </a:rPr>
              <a:t> de av </a:t>
            </a:r>
            <a:r>
              <a:rPr lang="en-US" sz="1400" dirty="0" err="1">
                <a:effectLst/>
                <a:latin typeface="Calibri" panose="020F0502020204030204" pitchFamily="34" charset="0"/>
                <a:ea typeface="Times New Roman" panose="02020603050405020304" pitchFamily="18" charset="0"/>
                <a:cs typeface="Arial" panose="020B0604020202020204" pitchFamily="34" charset="0"/>
              </a:rPr>
              <a:t>berømte</a:t>
            </a:r>
            <a:r>
              <a:rPr lang="en-US" sz="1400" dirty="0">
                <a:effectLst/>
                <a:latin typeface="Calibri" panose="020F0502020204030204" pitchFamily="34" charset="0"/>
                <a:ea typeface="Times New Roman" panose="02020603050405020304" pitchFamily="18" charset="0"/>
                <a:cs typeface="Arial" panose="020B0604020202020204" pitchFamily="34" charset="0"/>
              </a:rPr>
              <a:t> </a:t>
            </a:r>
            <a:r>
              <a:rPr lang="en-US" sz="1400" dirty="0" err="1">
                <a:effectLst/>
                <a:latin typeface="Calibri" panose="020F0502020204030204" pitchFamily="34" charset="0"/>
                <a:ea typeface="Times New Roman" panose="02020603050405020304" pitchFamily="18" charset="0"/>
                <a:cs typeface="Arial" panose="020B0604020202020204" pitchFamily="34" charset="0"/>
              </a:rPr>
              <a:t>lærde</a:t>
            </a:r>
            <a:r>
              <a:rPr lang="en-US" sz="1400" dirty="0">
                <a:effectLst/>
                <a:latin typeface="Calibri" panose="020F0502020204030204" pitchFamily="34" charset="0"/>
                <a:ea typeface="Times New Roman" panose="02020603050405020304" pitchFamily="18" charset="0"/>
                <a:cs typeface="Arial" panose="020B0604020202020204" pitchFamily="34" charset="0"/>
              </a:rPr>
              <a:t> </a:t>
            </a:r>
            <a:r>
              <a:rPr lang="en-US" sz="1400" dirty="0" err="1">
                <a:effectLst/>
                <a:latin typeface="Calibri" panose="020F0502020204030204" pitchFamily="34" charset="0"/>
                <a:ea typeface="Times New Roman" panose="02020603050405020304" pitchFamily="18" charset="0"/>
                <a:cs typeface="Arial" panose="020B0604020202020204" pitchFamily="34" charset="0"/>
              </a:rPr>
              <a:t>i</a:t>
            </a:r>
            <a:r>
              <a:rPr lang="en-US" sz="1400" dirty="0">
                <a:effectLst/>
                <a:latin typeface="Calibri" panose="020F0502020204030204" pitchFamily="34" charset="0"/>
                <a:ea typeface="Times New Roman" panose="02020603050405020304" pitchFamily="18" charset="0"/>
                <a:cs typeface="Arial" panose="020B0604020202020204" pitchFamily="34" charset="0"/>
              </a:rPr>
              <a:t> </a:t>
            </a:r>
            <a:r>
              <a:rPr lang="en-US" sz="1400" dirty="0" err="1">
                <a:effectLst/>
                <a:latin typeface="Calibri" panose="020F0502020204030204" pitchFamily="34" charset="0"/>
                <a:ea typeface="Times New Roman" panose="02020603050405020304" pitchFamily="18" charset="0"/>
                <a:cs typeface="Arial" panose="020B0604020202020204" pitchFamily="34" charset="0"/>
              </a:rPr>
              <a:t>hans</a:t>
            </a:r>
            <a:r>
              <a:rPr lang="en-US" sz="1400" dirty="0">
                <a:effectLst/>
                <a:latin typeface="Calibri" panose="020F0502020204030204" pitchFamily="34" charset="0"/>
                <a:ea typeface="Times New Roman" panose="02020603050405020304" pitchFamily="18" charset="0"/>
                <a:cs typeface="Arial" panose="020B0604020202020204" pitchFamily="34" charset="0"/>
              </a:rPr>
              <a:t> </a:t>
            </a:r>
            <a:r>
              <a:rPr lang="en-US" sz="1400" dirty="0" err="1">
                <a:effectLst/>
                <a:latin typeface="Calibri" panose="020F0502020204030204" pitchFamily="34" charset="0"/>
                <a:ea typeface="Times New Roman" panose="02020603050405020304" pitchFamily="18" charset="0"/>
                <a:cs typeface="Arial" panose="020B0604020202020204" pitchFamily="34" charset="0"/>
              </a:rPr>
              <a:t>tid</a:t>
            </a:r>
            <a:r>
              <a:rPr lang="en-US" sz="1400" dirty="0">
                <a:effectLst/>
                <a:latin typeface="Calibri" panose="020F0502020204030204" pitchFamily="34" charset="0"/>
                <a:ea typeface="Times New Roman" panose="02020603050405020304" pitchFamily="18" charset="0"/>
                <a:cs typeface="Arial" panose="020B0604020202020204" pitchFamily="34" charset="0"/>
              </a:rPr>
              <a:t> </a:t>
            </a:r>
            <a:r>
              <a:rPr lang="en-US" sz="1400" dirty="0" err="1">
                <a:effectLst/>
                <a:latin typeface="Calibri" panose="020F0502020204030204" pitchFamily="34" charset="0"/>
                <a:ea typeface="Times New Roman" panose="02020603050405020304" pitchFamily="18" charset="0"/>
                <a:cs typeface="Arial" panose="020B0604020202020204" pitchFamily="34" charset="0"/>
              </a:rPr>
              <a:t>og</a:t>
            </a:r>
            <a:r>
              <a:rPr lang="en-US" sz="1400" dirty="0">
                <a:effectLst/>
                <a:latin typeface="Calibri" panose="020F0502020204030204" pitchFamily="34" charset="0"/>
                <a:ea typeface="Times New Roman" panose="02020603050405020304" pitchFamily="18" charset="0"/>
                <a:cs typeface="Arial" panose="020B0604020202020204" pitchFamily="34" charset="0"/>
              </a:rPr>
              <a:t> </a:t>
            </a:r>
            <a:r>
              <a:rPr lang="en-US" sz="1400" dirty="0" err="1">
                <a:effectLst/>
                <a:latin typeface="Calibri" panose="020F0502020204030204" pitchFamily="34" charset="0"/>
                <a:ea typeface="Times New Roman" panose="02020603050405020304" pitchFamily="18" charset="0"/>
                <a:cs typeface="Arial" panose="020B0604020202020204" pitchFamily="34" charset="0"/>
              </a:rPr>
              <a:t>en</a:t>
            </a:r>
            <a:r>
              <a:rPr lang="en-US" sz="1400" dirty="0">
                <a:effectLst/>
                <a:latin typeface="Calibri" panose="020F0502020204030204" pitchFamily="34" charset="0"/>
                <a:ea typeface="Times New Roman" panose="02020603050405020304" pitchFamily="18" charset="0"/>
                <a:cs typeface="Arial" panose="020B0604020202020204" pitchFamily="34" charset="0"/>
              </a:rPr>
              <a:t> av </a:t>
            </a:r>
            <a:r>
              <a:rPr lang="en-US" sz="1400" dirty="0" err="1">
                <a:effectLst/>
                <a:latin typeface="Calibri" panose="020F0502020204030204" pitchFamily="34" charset="0"/>
                <a:ea typeface="Times New Roman" panose="02020603050405020304" pitchFamily="18" charset="0"/>
                <a:cs typeface="Arial" panose="020B0604020202020204" pitchFamily="34" charset="0"/>
              </a:rPr>
              <a:t>undesøkere</a:t>
            </a:r>
            <a:r>
              <a:rPr lang="en-US" sz="1400" dirty="0">
                <a:effectLst/>
                <a:latin typeface="Calibri" panose="020F0502020204030204" pitchFamily="34" charset="0"/>
                <a:ea typeface="Times New Roman" panose="02020603050405020304" pitchFamily="18" charset="0"/>
                <a:cs typeface="Arial" panose="020B0604020202020204" pitchFamily="34" charset="0"/>
              </a:rPr>
              <a:t> </a:t>
            </a:r>
            <a:r>
              <a:rPr lang="en-US" sz="1400" dirty="0" err="1">
                <a:effectLst/>
                <a:latin typeface="Calibri" panose="020F0502020204030204" pitchFamily="34" charset="0"/>
                <a:ea typeface="Times New Roman" panose="02020603050405020304" pitchFamily="18" charset="0"/>
                <a:cs typeface="Arial" panose="020B0604020202020204" pitchFamily="34" charset="0"/>
              </a:rPr>
              <a:t>imamer</a:t>
            </a:r>
            <a:endParaRPr lang="en-US" sz="1400" dirty="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3" name="TextBox 2">
            <a:extLst>
              <a:ext uri="{FF2B5EF4-FFF2-40B4-BE49-F238E27FC236}">
                <a16:creationId xmlns:a16="http://schemas.microsoft.com/office/drawing/2014/main" id="{E44A04BA-F9D6-4ED8-968C-54AA3DF336F7}"/>
              </a:ext>
            </a:extLst>
          </p:cNvPr>
          <p:cNvSpPr txBox="1"/>
          <p:nvPr/>
        </p:nvSpPr>
        <p:spPr>
          <a:xfrm>
            <a:off x="10135455" y="123480"/>
            <a:ext cx="1840375" cy="1714572"/>
          </a:xfrm>
          <a:prstGeom prst="rect">
            <a:avLst/>
          </a:prstGeom>
          <a:noFill/>
        </p:spPr>
        <p:txBody>
          <a:bodyPr wrap="square" rtlCol="0">
            <a:spAutoFit/>
          </a:bodyPr>
          <a:lstStyle/>
          <a:p>
            <a:pPr marL="0" marR="0">
              <a:lnSpc>
                <a:spcPct val="107000"/>
              </a:lnSpc>
              <a:spcBef>
                <a:spcPts val="10"/>
              </a:spcBef>
              <a:spcAft>
                <a:spcPts val="10"/>
              </a:spcAft>
            </a:pPr>
            <a:r>
              <a:rPr lang="en-US" sz="1100" dirty="0" err="1">
                <a:effectLst/>
                <a:latin typeface="Calibri" panose="020F0502020204030204" pitchFamily="34" charset="0"/>
                <a:ea typeface="Times New Roman" panose="02020603050405020304" pitchFamily="18" charset="0"/>
                <a:cs typeface="Arial" panose="020B0604020202020204" pitchFamily="34" charset="0"/>
              </a:rPr>
              <a:t>Når</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sheiken</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reiste</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til</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libanon</a:t>
            </a:r>
            <a:r>
              <a:rPr lang="en-US" sz="1100" dirty="0">
                <a:effectLst/>
                <a:latin typeface="Calibri" panose="020F0502020204030204" pitchFamily="34" charset="0"/>
                <a:ea typeface="Times New Roman" panose="02020603050405020304" pitchFamily="18" charset="0"/>
                <a:cs typeface="Arial" panose="020B0604020202020204" pitchFamily="34" charset="0"/>
              </a:rPr>
              <a:t> for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behandling</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i</a:t>
            </a:r>
            <a:r>
              <a:rPr lang="en-US" sz="1100" dirty="0">
                <a:effectLst/>
                <a:latin typeface="Calibri" panose="020F0502020204030204" pitchFamily="34" charset="0"/>
                <a:ea typeface="Times New Roman" panose="02020603050405020304" pitchFamily="18" charset="0"/>
                <a:cs typeface="Arial" panose="020B0604020202020204" pitchFamily="34" charset="0"/>
              </a:rPr>
              <a:t> 1373 H,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leste</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han</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en</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bok</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til</a:t>
            </a:r>
            <a:r>
              <a:rPr lang="en-US" sz="1100" dirty="0">
                <a:effectLst/>
                <a:latin typeface="Calibri" panose="020F0502020204030204" pitchFamily="34" charset="0"/>
                <a:ea typeface="Times New Roman" panose="02020603050405020304" pitchFamily="18" charset="0"/>
                <a:cs typeface="Arial" panose="020B0604020202020204" pitchFamily="34" charset="0"/>
              </a:rPr>
              <a:t> den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amerikanske</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forfatteren</a:t>
            </a:r>
            <a:r>
              <a:rPr lang="en-US" sz="1100" dirty="0">
                <a:effectLst/>
                <a:latin typeface="Calibri" panose="020F0502020204030204" pitchFamily="34" charset="0"/>
                <a:ea typeface="Times New Roman" panose="02020603050405020304" pitchFamily="18" charset="0"/>
                <a:cs typeface="Arial" panose="020B0604020202020204" pitchFamily="34" charset="0"/>
              </a:rPr>
              <a:t> Dale Carnegie (Lev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livet</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uten</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bekymringer</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og</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så</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likte</a:t>
            </a:r>
            <a:r>
              <a:rPr lang="en-US" sz="1100" dirty="0">
                <a:effectLst/>
                <a:latin typeface="Calibri" panose="020F0502020204030204" pitchFamily="34" charset="0"/>
                <a:ea typeface="Times New Roman" panose="02020603050405020304" pitchFamily="18" charset="0"/>
                <a:cs typeface="Arial" panose="020B0604020202020204" pitchFamily="34" charset="0"/>
              </a:rPr>
              <a:t> ham den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og</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skrevet</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ifølge</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denne</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boken</a:t>
            </a:r>
            <a:r>
              <a:rPr lang="en-US" sz="1100" dirty="0">
                <a:effectLst/>
                <a:latin typeface="Calibri" panose="020F0502020204030204" pitchFamily="34" charset="0"/>
                <a:ea typeface="Times New Roman" panose="02020603050405020304" pitchFamily="18" charset="0"/>
                <a:cs typeface="Arial" panose="020B0604020202020204" pitchFamily="34" charset="0"/>
              </a:rPr>
              <a:t> "De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nyttige</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måter</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dirty="0" err="1">
                <a:effectLst/>
                <a:latin typeface="Calibri" panose="020F0502020204030204" pitchFamily="34" charset="0"/>
                <a:ea typeface="Times New Roman" panose="02020603050405020304" pitchFamily="18" charset="0"/>
                <a:cs typeface="Arial" panose="020B0604020202020204" pitchFamily="34" charset="0"/>
              </a:rPr>
              <a:t>til</a:t>
            </a:r>
            <a:r>
              <a:rPr lang="en-US" sz="1100" dirty="0">
                <a:effectLst/>
                <a:latin typeface="Calibri" panose="020F0502020204030204" pitchFamily="34" charset="0"/>
                <a:ea typeface="Times New Roman" panose="02020603050405020304" pitchFamily="18" charset="0"/>
                <a:cs typeface="Arial" panose="020B0604020202020204" pitchFamily="34" charset="0"/>
              </a:rPr>
              <a:t> </a:t>
            </a:r>
            <a:r>
              <a:rPr lang="en-US" sz="1100">
                <a:effectLst/>
                <a:latin typeface="Calibri" panose="020F0502020204030204" pitchFamily="34" charset="0"/>
                <a:ea typeface="Times New Roman" panose="02020603050405020304" pitchFamily="18" charset="0"/>
                <a:cs typeface="Arial" panose="020B0604020202020204" pitchFamily="34" charset="0"/>
              </a:rPr>
              <a:t>et </a:t>
            </a:r>
            <a:r>
              <a:rPr lang="ar-SA" sz="1100">
                <a:latin typeface="Calibri" panose="020F0502020204030204" pitchFamily="34" charset="0"/>
                <a:ea typeface="Times New Roman" panose="02020603050405020304" pitchFamily="18" charset="0"/>
                <a:cs typeface="Arial" panose="020B0604020202020204" pitchFamily="34" charset="0"/>
              </a:rPr>
              <a:t>lykkelig</a:t>
            </a:r>
            <a:r>
              <a:rPr lang="en-US" sz="1100">
                <a:effectLst/>
                <a:latin typeface="Calibri" panose="020F0502020204030204" pitchFamily="34" charset="0"/>
                <a:ea typeface="Times New Roman" panose="02020603050405020304" pitchFamily="18" charset="0"/>
                <a:cs typeface="Arial" panose="020B0604020202020204" pitchFamily="34" charset="0"/>
              </a:rPr>
              <a:t>liv</a:t>
            </a:r>
            <a:r>
              <a:rPr lang="en-US" sz="1100" dirty="0">
                <a:effectLst/>
                <a:latin typeface="Calibri" panose="020F0502020204030204" pitchFamily="34" charset="0"/>
                <a:ea typeface="Times New Roman" panose="02020603050405020304" pitchFamily="18" charset="0"/>
                <a:cs typeface="Arial" panose="020B0604020202020204" pitchFamily="34" charset="0"/>
              </a:rPr>
              <a:t>"</a:t>
            </a:r>
          </a:p>
        </p:txBody>
      </p:sp>
    </p:spTree>
    <p:extLst>
      <p:ext uri="{BB962C8B-B14F-4D97-AF65-F5344CB8AC3E}">
        <p14:creationId xmlns:p14="http://schemas.microsoft.com/office/powerpoint/2010/main" val="15804849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64</TotalTime>
  <Words>767</Words>
  <Application>Microsoft Office PowerPoint</Application>
  <PresentationFormat>Egendefinert</PresentationFormat>
  <Paragraphs>49</Paragraphs>
  <Slides>1</Slides>
  <Notes>1</Notes>
  <HiddenSlides>0</HiddenSlides>
  <MMClips>0</MMClips>
  <ScaleCrop>false</ScaleCrop>
  <HeadingPairs>
    <vt:vector size="4" baseType="variant">
      <vt:variant>
        <vt:lpstr>Tema</vt:lpstr>
      </vt:variant>
      <vt:variant>
        <vt:i4>1</vt:i4>
      </vt:variant>
      <vt:variant>
        <vt:lpstr>Lysbildetitler</vt:lpstr>
      </vt:variant>
      <vt:variant>
        <vt:i4>1</vt:i4>
      </vt:variant>
    </vt:vector>
  </HeadingPairs>
  <TitlesOfParts>
    <vt:vector size="2" baseType="lpstr">
      <vt:lpstr>Office Theme</vt:lpstr>
      <vt:lpstr>PowerPoint-presentasjon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أمين  أحمد كياني درميان</dc:creator>
  <cp:lastModifiedBy>Haroon Safi</cp:lastModifiedBy>
  <cp:revision>13</cp:revision>
  <dcterms:created xsi:type="dcterms:W3CDTF">2020-08-10T20:41:55Z</dcterms:created>
  <dcterms:modified xsi:type="dcterms:W3CDTF">2020-10-10T09:03:38Z</dcterms:modified>
</cp:coreProperties>
</file>