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2192000" cy="104584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9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2" d="100"/>
          <a:sy n="72" d="100"/>
        </p:scale>
        <p:origin x="2034" y="-108"/>
      </p:cViewPr>
      <p:guideLst>
        <p:guide orient="horz" pos="3294"/>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 /><Relationship Id="rId7"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91BF51-05D2-4F9E-8A4A-05CDED69B8DB}" type="datetimeFigureOut">
              <a:rPr lang="en-US" smtClean="0"/>
              <a:t>10/10/2020</a:t>
            </a:fld>
            <a:endParaRPr lang="en-US"/>
          </a:p>
        </p:txBody>
      </p:sp>
      <p:sp>
        <p:nvSpPr>
          <p:cNvPr id="4" name="Slide Image Placeholder 3"/>
          <p:cNvSpPr>
            <a:spLocks noGrp="1" noRot="1" noChangeAspect="1"/>
          </p:cNvSpPr>
          <p:nvPr>
            <p:ph type="sldImg" idx="2"/>
          </p:nvPr>
        </p:nvSpPr>
        <p:spPr>
          <a:xfrm>
            <a:off x="1630363" y="1143000"/>
            <a:ext cx="35972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897F3-3342-4AA4-A803-DF3033A19DD8}" type="slidenum">
              <a:rPr lang="en-US" smtClean="0"/>
              <a:t>‹#›</a:t>
            </a:fld>
            <a:endParaRPr lang="en-US"/>
          </a:p>
        </p:txBody>
      </p:sp>
    </p:spTree>
    <p:extLst>
      <p:ext uri="{BB962C8B-B14F-4D97-AF65-F5344CB8AC3E}">
        <p14:creationId xmlns:p14="http://schemas.microsoft.com/office/powerpoint/2010/main" val="280960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D897F3-3342-4AA4-A803-DF3033A19DD8}" type="slidenum">
              <a:rPr lang="en-US" smtClean="0"/>
              <a:t>1</a:t>
            </a:fld>
            <a:endParaRPr lang="en-US"/>
          </a:p>
        </p:txBody>
      </p:sp>
    </p:spTree>
    <p:extLst>
      <p:ext uri="{BB962C8B-B14F-4D97-AF65-F5344CB8AC3E}">
        <p14:creationId xmlns:p14="http://schemas.microsoft.com/office/powerpoint/2010/main" val="219675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11604"/>
            <a:ext cx="10363200" cy="3641090"/>
          </a:xfr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5493108"/>
            <a:ext cx="9144000" cy="2525037"/>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6D6732-CB91-4CC0-B509-D9CED4D9A639}" type="datetimeFigureOut">
              <a:rPr lang="en-US" smtClean="0"/>
              <a:t>10/10/2020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1009640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D6732-CB91-4CC0-B509-D9CED4D9A639}" type="datetimeFigureOut">
              <a:rPr lang="en-US" smtClean="0"/>
              <a:t>10/10/2020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1907645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56816"/>
            <a:ext cx="2628900" cy="886305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556816"/>
            <a:ext cx="7734300" cy="88630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D6732-CB91-4CC0-B509-D9CED4D9A639}" type="datetimeFigureOut">
              <a:rPr lang="en-US" smtClean="0"/>
              <a:t>10/10/2020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55680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D6732-CB91-4CC0-B509-D9CED4D9A639}" type="datetimeFigureOut">
              <a:rPr lang="en-US" smtClean="0"/>
              <a:t>10/10/2020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4036820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2607353"/>
            <a:ext cx="10515600" cy="4350424"/>
          </a:xfr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6998933"/>
            <a:ext cx="10515600" cy="2287785"/>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6D6732-CB91-4CC0-B509-D9CED4D9A639}" type="datetimeFigureOut">
              <a:rPr lang="en-US" smtClean="0"/>
              <a:t>10/10/2020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424500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2784078"/>
            <a:ext cx="5181600" cy="66357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784078"/>
            <a:ext cx="5181600" cy="66357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6D6732-CB91-4CC0-B509-D9CED4D9A639}" type="datetimeFigureOut">
              <a:rPr lang="en-US" smtClean="0"/>
              <a:t>10/10/2020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996991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556818"/>
            <a:ext cx="10515600" cy="20214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2563773"/>
            <a:ext cx="5157787" cy="125646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3820239"/>
            <a:ext cx="5157787" cy="5618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2563773"/>
            <a:ext cx="5183188" cy="125646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3820239"/>
            <a:ext cx="5183188" cy="5618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6D6732-CB91-4CC0-B509-D9CED4D9A639}" type="datetimeFigureOut">
              <a:rPr lang="en-US" smtClean="0"/>
              <a:t>10/10/2020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3557654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6D6732-CB91-4CC0-B509-D9CED4D9A639}" type="datetimeFigureOut">
              <a:rPr lang="en-US" smtClean="0"/>
              <a:t>10/10/2020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1356767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D6732-CB91-4CC0-B509-D9CED4D9A639}" type="datetimeFigureOut">
              <a:rPr lang="en-US" smtClean="0"/>
              <a:t>10/10/2020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1876612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97230"/>
            <a:ext cx="3932237" cy="2440305"/>
          </a:xfr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1505825"/>
            <a:ext cx="6172200" cy="7432278"/>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3137535"/>
            <a:ext cx="3932237" cy="5812672"/>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9F6D6732-CB91-4CC0-B509-D9CED4D9A639}" type="datetimeFigureOut">
              <a:rPr lang="en-US" smtClean="0"/>
              <a:t>10/10/2020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3416064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97230"/>
            <a:ext cx="3932237" cy="2440305"/>
          </a:xfr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1505825"/>
            <a:ext cx="6172200" cy="7432278"/>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3137535"/>
            <a:ext cx="3932237" cy="5812672"/>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9F6D6732-CB91-4CC0-B509-D9CED4D9A639}" type="datetimeFigureOut">
              <a:rPr lang="en-US" smtClean="0"/>
              <a:t>10/10/2020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3BDAA-51BE-460D-ADA3-F02D1A0C2DDA}" type="slidenum">
              <a:rPr lang="en-US" smtClean="0"/>
              <a:t>‹#›</a:t>
            </a:fld>
            <a:endParaRPr lang="en-US"/>
          </a:p>
        </p:txBody>
      </p:sp>
    </p:spTree>
    <p:extLst>
      <p:ext uri="{BB962C8B-B14F-4D97-AF65-F5344CB8AC3E}">
        <p14:creationId xmlns:p14="http://schemas.microsoft.com/office/powerpoint/2010/main" val="3603977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556818"/>
            <a:ext cx="10515600" cy="20214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2784078"/>
            <a:ext cx="10515600" cy="66357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9693436"/>
            <a:ext cx="2743200" cy="556816"/>
          </a:xfrm>
          <a:prstGeom prst="rect">
            <a:avLst/>
          </a:prstGeom>
        </p:spPr>
        <p:txBody>
          <a:bodyPr vert="horz" lIns="91440" tIns="45720" rIns="91440" bIns="45720" rtlCol="0" anchor="ctr"/>
          <a:lstStyle>
            <a:lvl1pPr algn="l">
              <a:defRPr sz="1600">
                <a:solidFill>
                  <a:schemeClr val="tx1">
                    <a:tint val="75000"/>
                  </a:schemeClr>
                </a:solidFill>
              </a:defRPr>
            </a:lvl1pPr>
          </a:lstStyle>
          <a:p>
            <a:fld id="{9F6D6732-CB91-4CC0-B509-D9CED4D9A639}" type="datetimeFigureOut">
              <a:rPr lang="en-US" smtClean="0"/>
              <a:t>10/10/2020</a:t>
            </a:fld>
            <a:endParaRPr lang="en-US"/>
          </a:p>
        </p:txBody>
      </p:sp>
      <p:sp>
        <p:nvSpPr>
          <p:cNvPr id="5" name="Footer Placeholder 4"/>
          <p:cNvSpPr>
            <a:spLocks noGrp="1"/>
          </p:cNvSpPr>
          <p:nvPr>
            <p:ph type="ftr" sz="quarter" idx="3"/>
          </p:nvPr>
        </p:nvSpPr>
        <p:spPr>
          <a:xfrm>
            <a:off x="4038600" y="9693436"/>
            <a:ext cx="4114800" cy="556816"/>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9693436"/>
            <a:ext cx="2743200" cy="556816"/>
          </a:xfrm>
          <a:prstGeom prst="rect">
            <a:avLst/>
          </a:prstGeom>
        </p:spPr>
        <p:txBody>
          <a:bodyPr vert="horz" lIns="91440" tIns="45720" rIns="91440" bIns="45720" rtlCol="0" anchor="ctr"/>
          <a:lstStyle>
            <a:lvl1pPr algn="r">
              <a:defRPr sz="1600">
                <a:solidFill>
                  <a:schemeClr val="tx1">
                    <a:tint val="75000"/>
                  </a:schemeClr>
                </a:solidFill>
              </a:defRPr>
            </a:lvl1pPr>
          </a:lstStyle>
          <a:p>
            <a:fld id="{80B3BDAA-51BE-460D-ADA3-F02D1A0C2DDA}" type="slidenum">
              <a:rPr lang="en-US" smtClean="0"/>
              <a:t>‹#›</a:t>
            </a:fld>
            <a:endParaRPr lang="en-US"/>
          </a:p>
        </p:txBody>
      </p:sp>
    </p:spTree>
    <p:extLst>
      <p:ext uri="{BB962C8B-B14F-4D97-AF65-F5344CB8AC3E}">
        <p14:creationId xmlns:p14="http://schemas.microsoft.com/office/powerpoint/2010/main" val="1980453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088C9A31-0089-4CB8-B7EB-4819B1D38381}"/>
              </a:ext>
            </a:extLst>
          </p:cNvPr>
          <p:cNvSpPr/>
          <p:nvPr/>
        </p:nvSpPr>
        <p:spPr>
          <a:xfrm>
            <a:off x="0" y="7579038"/>
            <a:ext cx="12192000" cy="3254866"/>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street, clock&#10;&#10;Description automatically generated">
            <a:extLst>
              <a:ext uri="{FF2B5EF4-FFF2-40B4-BE49-F238E27FC236}">
                <a16:creationId xmlns:a16="http://schemas.microsoft.com/office/drawing/2014/main" id="{566C9DF7-AA00-4485-B247-9F924FBD1359}"/>
              </a:ext>
            </a:extLst>
          </p:cNvPr>
          <p:cNvPicPr>
            <a:picLocks noChangeAspect="1"/>
          </p:cNvPicPr>
          <p:nvPr/>
        </p:nvPicPr>
        <p:blipFill rotWithShape="1">
          <a:blip r:embed="rId3">
            <a:extLst>
              <a:ext uri="{28A0092B-C50C-407E-A947-70E740481C1C}">
                <a14:useLocalDpi xmlns:a14="http://schemas.microsoft.com/office/drawing/2010/main" val="0"/>
              </a:ext>
            </a:extLst>
          </a:blip>
          <a:srcRect b="32037"/>
          <a:stretch/>
        </p:blipFill>
        <p:spPr>
          <a:xfrm>
            <a:off x="-2960287" y="780296"/>
            <a:ext cx="12191980" cy="7579038"/>
          </a:xfrm>
          <a:prstGeom prst="rect">
            <a:avLst/>
          </a:prstGeom>
        </p:spPr>
      </p:pic>
      <p:sp>
        <p:nvSpPr>
          <p:cNvPr id="6" name="Rectangle: Rounded Corners 5">
            <a:extLst>
              <a:ext uri="{FF2B5EF4-FFF2-40B4-BE49-F238E27FC236}">
                <a16:creationId xmlns:a16="http://schemas.microsoft.com/office/drawing/2014/main" id="{D7371355-E76A-4416-813E-6840A9AF16E5}"/>
              </a:ext>
            </a:extLst>
          </p:cNvPr>
          <p:cNvSpPr/>
          <p:nvPr/>
        </p:nvSpPr>
        <p:spPr>
          <a:xfrm>
            <a:off x="10175314" y="3002577"/>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a:effectLst/>
                <a:latin typeface="Calibri" panose="020F0502020204030204" pitchFamily="34" charset="0"/>
                <a:ea typeface="Times New Roman" panose="02020603050405020304" pitchFamily="18" charset="0"/>
                <a:cs typeface="Arial" panose="020B0604020202020204" pitchFamily="34" charset="0"/>
              </a:rPr>
              <a:t>Tro</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på</a:t>
            </a:r>
            <a:r>
              <a:rPr lang="en-US" sz="1000" dirty="0">
                <a:effectLst/>
                <a:latin typeface="Calibri" panose="020F0502020204030204" pitchFamily="34" charset="0"/>
                <a:ea typeface="Times New Roman" panose="02020603050405020304" pitchFamily="18" charset="0"/>
                <a:cs typeface="Arial" panose="020B0604020202020204" pitchFamily="34" charset="0"/>
              </a:rPr>
              <a:t> Allah </a:t>
            </a:r>
            <a:r>
              <a:rPr lang="en-US" sz="1000" err="1">
                <a:effectLst/>
                <a:latin typeface="Calibri" panose="020F0502020204030204" pitchFamily="34" charset="0"/>
                <a:ea typeface="Times New Roman" panose="02020603050405020304" pitchFamily="18" charset="0"/>
                <a:cs typeface="Arial" panose="020B0604020202020204" pitchFamily="34" charset="0"/>
              </a:rPr>
              <a:t>og</a:t>
            </a:r>
            <a:r>
              <a:rPr lang="en-US" sz="1000">
                <a:effectLst/>
                <a:latin typeface="Calibri" panose="020F0502020204030204" pitchFamily="34" charset="0"/>
                <a:ea typeface="Times New Roman" panose="02020603050405020304" pitchFamily="18" charset="0"/>
                <a:cs typeface="Arial" panose="020B0604020202020204" pitchFamily="34" charset="0"/>
              </a:rPr>
              <a:t> </a:t>
            </a:r>
            <a:r>
              <a:rPr lang="ar-SA" sz="1000">
                <a:effectLst/>
                <a:latin typeface="Calibri" panose="020F0502020204030204" pitchFamily="34" charset="0"/>
                <a:ea typeface="Times New Roman" panose="02020603050405020304" pitchFamily="18" charset="0"/>
                <a:cs typeface="Arial" panose="020B0604020202020204" pitchFamily="34" charset="0"/>
              </a:rPr>
              <a:t>gjøre </a:t>
            </a:r>
            <a:r>
              <a:rPr lang="en-US" sz="1000">
                <a:effectLst/>
                <a:latin typeface="Calibri" panose="020F0502020204030204" pitchFamily="34" charset="0"/>
                <a:ea typeface="Times New Roman" panose="02020603050405020304" pitchFamily="18" charset="0"/>
                <a:cs typeface="Arial" panose="020B0604020202020204" pitchFamily="34" charset="0"/>
              </a:rPr>
              <a:t>gode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gjerninger</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troen</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fører</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til</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tålmodighet</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tilfredshet</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overbevisning</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på</a:t>
            </a:r>
            <a:r>
              <a:rPr lang="en-US" sz="1000" dirty="0">
                <a:effectLst/>
                <a:latin typeface="Calibri" panose="020F0502020204030204" pitchFamily="34" charset="0"/>
                <a:ea typeface="Times New Roman" panose="02020603050405020304" pitchFamily="18" charset="0"/>
                <a:cs typeface="Arial" panose="020B0604020202020204" pitchFamily="34" charset="0"/>
              </a:rPr>
              <a:t> det Allah har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avgjort</a:t>
            </a:r>
            <a:r>
              <a:rPr lang="en-US" sz="1000" dirty="0">
                <a:effectLst/>
                <a:latin typeface="Calibri" panose="020F0502020204030204" pitchFamily="34" charset="0"/>
                <a:ea typeface="Times New Roman" panose="02020603050405020304" pitchFamily="18" charset="0"/>
                <a:cs typeface="Arial" panose="020B0604020202020204" pitchFamily="34" charset="0"/>
              </a:rPr>
              <a:t>.</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7AB7FEC9-5EBA-4542-A4E8-07A631B58289}"/>
              </a:ext>
            </a:extLst>
          </p:cNvPr>
          <p:cNvSpPr/>
          <p:nvPr/>
        </p:nvSpPr>
        <p:spPr>
          <a:xfrm>
            <a:off x="7897030" y="2992416"/>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lvl="0" rtl="0">
              <a:lnSpc>
                <a:spcPct val="107000"/>
              </a:lnSpc>
              <a:spcAft>
                <a:spcPts val="800"/>
              </a:spcAft>
            </a:pPr>
            <a:r>
              <a:rPr lang="en-US" sz="1100" dirty="0">
                <a:effectLst/>
                <a:latin typeface="Calibri" panose="020F0502020204030204" pitchFamily="34" charset="0"/>
                <a:ea typeface="Times New Roman" panose="02020603050405020304" pitchFamily="18" charset="0"/>
                <a:cs typeface="Arial" panose="020B0604020202020204" pitchFamily="34" charset="0"/>
              </a:rPr>
              <a:t>Å </a:t>
            </a:r>
            <a:r>
              <a:rPr lang="en-US" sz="1100" err="1">
                <a:effectLst/>
                <a:latin typeface="Calibri" panose="020F0502020204030204" pitchFamily="34" charset="0"/>
                <a:ea typeface="Times New Roman" panose="02020603050405020304" pitchFamily="18" charset="0"/>
                <a:cs typeface="Arial" panose="020B0604020202020204" pitchFamily="34" charset="0"/>
              </a:rPr>
              <a:t>være</a:t>
            </a:r>
            <a:r>
              <a:rPr lang="en-US" sz="1100">
                <a:effectLst/>
                <a:latin typeface="Calibri" panose="020F0502020204030204" pitchFamily="34" charset="0"/>
                <a:ea typeface="Times New Roman" panose="02020603050405020304" pitchFamily="18" charset="0"/>
                <a:cs typeface="Arial" panose="020B0604020202020204" pitchFamily="34" charset="0"/>
              </a:rPr>
              <a:t> </a:t>
            </a:r>
            <a:r>
              <a:rPr lang="ar-SA" sz="1100">
                <a:effectLst/>
                <a:latin typeface="Calibri" panose="020F0502020204030204" pitchFamily="34" charset="0"/>
                <a:ea typeface="Times New Roman" panose="02020603050405020304" pitchFamily="18" charset="0"/>
                <a:cs typeface="Arial" panose="020B0604020202020204" pitchFamily="34" charset="0"/>
              </a:rPr>
              <a:t>god</a:t>
            </a:r>
            <a:r>
              <a:rPr lang="en-US" sz="1100">
                <a:effectLst/>
                <a:latin typeface="Calibri" panose="020F0502020204030204" pitchFamily="34" charset="0"/>
                <a:ea typeface="Times New Roman" panose="02020603050405020304" pitchFamily="18" charset="0"/>
                <a:cs typeface="Arial" panose="020B0604020202020204" pitchFamily="34" charset="0"/>
              </a:rPr>
              <a:t> </a:t>
            </a:r>
            <a:r>
              <a:rPr lang="en-US" sz="1100" dirty="0">
                <a:effectLst/>
                <a:latin typeface="Calibri" panose="020F0502020204030204" pitchFamily="34" charset="0"/>
                <a:ea typeface="Times New Roman" panose="02020603050405020304" pitchFamily="18" charset="0"/>
                <a:cs typeface="Arial" panose="020B0604020202020204" pitchFamily="34" charset="0"/>
              </a:rPr>
              <a:t>mot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andre</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i</a:t>
            </a:r>
            <a:r>
              <a:rPr lang="en-US" sz="1100" dirty="0">
                <a:effectLst/>
                <a:latin typeface="Calibri" panose="020F0502020204030204" pitchFamily="34" charset="0"/>
                <a:ea typeface="Times New Roman" panose="02020603050405020304" pitchFamily="18" charset="0"/>
                <a:cs typeface="Arial" panose="020B0604020202020204" pitchFamily="34" charset="0"/>
              </a:rPr>
              <a:t> handling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ytring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godhet</a:t>
            </a:r>
            <a:r>
              <a:rPr lang="en-US" sz="1100" dirty="0">
                <a:effectLst/>
                <a:latin typeface="Calibri" panose="020F0502020204030204" pitchFamily="34" charset="0"/>
                <a:ea typeface="Times New Roman" panose="02020603050405020304" pitchFamily="18" charset="0"/>
                <a:cs typeface="Arial" panose="020B0604020202020204" pitchFamily="34" charset="0"/>
              </a:rPr>
              <a:t> bringer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godhet</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eliminerer</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ondskap</a:t>
            </a:r>
            <a:r>
              <a:rPr lang="en-US" sz="1100" dirty="0">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8042B0CD-A554-449C-A1D3-95F652B7AEC7}"/>
              </a:ext>
            </a:extLst>
          </p:cNvPr>
          <p:cNvSpPr/>
          <p:nvPr/>
        </p:nvSpPr>
        <p:spPr>
          <a:xfrm>
            <a:off x="5455533" y="2992415"/>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100" dirty="0">
                <a:effectLst/>
                <a:latin typeface="Calibri" panose="020F0502020204030204" pitchFamily="34" charset="0"/>
                <a:ea typeface="Times New Roman" panose="02020603050405020304" pitchFamily="18" charset="0"/>
                <a:cs typeface="Arial" panose="020B0604020202020204" pitchFamily="34" charset="0"/>
              </a:rPr>
              <a:t>Å </a:t>
            </a:r>
            <a:r>
              <a:rPr lang="en-US" sz="1100" err="1">
                <a:effectLst/>
                <a:latin typeface="Calibri" panose="020F0502020204030204" pitchFamily="34" charset="0"/>
                <a:ea typeface="Times New Roman" panose="02020603050405020304" pitchFamily="18" charset="0"/>
                <a:cs typeface="Arial" panose="020B0604020202020204" pitchFamily="34" charset="0"/>
              </a:rPr>
              <a:t>holde</a:t>
            </a:r>
            <a:r>
              <a:rPr lang="en-US" sz="1100">
                <a:effectLst/>
                <a:latin typeface="Calibri" panose="020F0502020204030204" pitchFamily="34" charset="0"/>
                <a:ea typeface="Times New Roman" panose="02020603050405020304" pitchFamily="18" charset="0"/>
                <a:cs typeface="Arial" panose="020B0604020202020204" pitchFamily="34" charset="0"/>
              </a:rPr>
              <a:t> </a:t>
            </a:r>
            <a:r>
              <a:rPr lang="ar-SA" sz="1100">
                <a:effectLst/>
                <a:latin typeface="Calibri" panose="020F0502020204030204" pitchFamily="34" charset="0"/>
                <a:ea typeface="Times New Roman" panose="02020603050405020304" pitchFamily="18" charset="0"/>
                <a:cs typeface="Arial" panose="020B0604020202020204" pitchFamily="34" charset="0"/>
              </a:rPr>
              <a:t>seg opptatt med</a:t>
            </a:r>
            <a:r>
              <a:rPr lang="en-US" sz="110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nyttig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gjerning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eller</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kunnskap</a:t>
            </a:r>
            <a:r>
              <a:rPr lang="en-US" sz="1100" dirty="0">
                <a:effectLst/>
                <a:latin typeface="Calibri" panose="020F0502020204030204" pitchFamily="34" charset="0"/>
                <a:ea typeface="Times New Roman" panose="02020603050405020304" pitchFamily="18" charset="0"/>
                <a:cs typeface="Arial" panose="020B0604020202020204" pitchFamily="34" charset="0"/>
              </a:rPr>
              <a:t>: det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distraherer</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hjertet</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err="1">
                <a:effectLst/>
                <a:latin typeface="Calibri" panose="020F0502020204030204" pitchFamily="34" charset="0"/>
                <a:ea typeface="Times New Roman" panose="02020603050405020304" pitchFamily="18" charset="0"/>
                <a:cs typeface="Arial" panose="020B0604020202020204" pitchFamily="34" charset="0"/>
              </a:rPr>
              <a:t>fra</a:t>
            </a:r>
            <a:r>
              <a:rPr lang="en-US" sz="1100">
                <a:effectLst/>
                <a:latin typeface="Calibri" panose="020F0502020204030204" pitchFamily="34" charset="0"/>
                <a:ea typeface="Times New Roman" panose="02020603050405020304" pitchFamily="18" charset="0"/>
                <a:cs typeface="Arial" panose="020B0604020202020204" pitchFamily="34" charset="0"/>
              </a:rPr>
              <a:t> </a:t>
            </a:r>
            <a:r>
              <a:rPr lang="ar-SA" sz="1100">
                <a:effectLst/>
                <a:latin typeface="Calibri" panose="020F0502020204030204" pitchFamily="34" charset="0"/>
                <a:ea typeface="Times New Roman" panose="02020603050405020304" pitchFamily="18" charset="0"/>
                <a:cs typeface="Arial" panose="020B0604020202020204" pitchFamily="34" charset="0"/>
              </a:rPr>
              <a:t>og tenke </a:t>
            </a:r>
            <a:r>
              <a:rPr lang="en-US" sz="1100">
                <a:effectLst/>
                <a:latin typeface="Calibri" panose="020F0502020204030204" pitchFamily="34" charset="0"/>
                <a:ea typeface="Times New Roman" panose="02020603050405020304" pitchFamily="18" charset="0"/>
                <a:cs typeface="Arial" panose="020B0604020202020204" pitchFamily="34" charset="0"/>
              </a:rPr>
              <a:t>på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irriterende</a:t>
            </a:r>
            <a:r>
              <a:rPr lang="en-US" sz="1100" dirty="0">
                <a:effectLst/>
                <a:latin typeface="Calibri" panose="020F0502020204030204" pitchFamily="34" charset="0"/>
                <a:ea typeface="Times New Roman" panose="02020603050405020304" pitchFamily="18" charset="0"/>
                <a:cs typeface="Arial" panose="020B0604020202020204" pitchFamily="34" charset="0"/>
              </a:rPr>
              <a:t> ting.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Rectangle: Rounded Corners 8">
            <a:extLst>
              <a:ext uri="{FF2B5EF4-FFF2-40B4-BE49-F238E27FC236}">
                <a16:creationId xmlns:a16="http://schemas.microsoft.com/office/drawing/2014/main" id="{A7744BEB-8DE0-44A9-90CB-79D3F0372C69}"/>
              </a:ext>
            </a:extLst>
          </p:cNvPr>
          <p:cNvSpPr/>
          <p:nvPr/>
        </p:nvSpPr>
        <p:spPr>
          <a:xfrm>
            <a:off x="2919917" y="2992413"/>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800" dirty="0">
                <a:effectLst/>
                <a:latin typeface="Calibri" panose="020F0502020204030204" pitchFamily="34" charset="0"/>
                <a:ea typeface="Times New Roman" panose="02020603050405020304" pitchFamily="18" charset="0"/>
                <a:cs typeface="Arial" panose="020B0604020202020204" pitchFamily="34" charset="0"/>
              </a:rPr>
              <a:t>Å </a:t>
            </a:r>
            <a:r>
              <a:rPr lang="en-US" sz="800" dirty="0" err="1">
                <a:effectLst/>
                <a:latin typeface="Calibri" panose="020F0502020204030204" pitchFamily="34" charset="0"/>
                <a:ea typeface="Times New Roman" panose="02020603050405020304" pitchFamily="18" charset="0"/>
                <a:cs typeface="Arial" panose="020B0604020202020204" pitchFamily="34" charset="0"/>
              </a:rPr>
              <a:t>fokusere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på</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dagens</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arbeid</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ikke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vær</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err="1">
                <a:effectLst/>
                <a:latin typeface="Calibri" panose="020F0502020204030204" pitchFamily="34" charset="0"/>
                <a:ea typeface="Times New Roman" panose="02020603050405020304" pitchFamily="18" charset="0"/>
                <a:cs typeface="Arial" panose="020B0604020202020204" pitchFamily="34" charset="0"/>
              </a:rPr>
              <a:t>trist</a:t>
            </a:r>
            <a:r>
              <a:rPr lang="en-US" sz="800">
                <a:effectLst/>
                <a:latin typeface="Calibri" panose="020F0502020204030204" pitchFamily="34" charset="0"/>
                <a:ea typeface="Times New Roman" panose="02020603050405020304" pitchFamily="18" charset="0"/>
                <a:cs typeface="Arial" panose="020B0604020202020204" pitchFamily="34" charset="0"/>
              </a:rPr>
              <a:t> </a:t>
            </a:r>
            <a:r>
              <a:rPr lang="ar-SA" sz="800">
                <a:latin typeface="Calibri" panose="020F0502020204030204" pitchFamily="34" charset="0"/>
                <a:ea typeface="Times New Roman" panose="02020603050405020304" pitchFamily="18" charset="0"/>
                <a:cs typeface="Arial" panose="020B0604020202020204" pitchFamily="34" charset="0"/>
              </a:rPr>
              <a:t>for det</a:t>
            </a:r>
            <a:r>
              <a:rPr lang="en-US" sz="800">
                <a:effectLst/>
                <a:latin typeface="Calibri" panose="020F0502020204030204" pitchFamily="34" charset="0"/>
                <a:ea typeface="Times New Roman" panose="02020603050405020304" pitchFamily="18" charset="0"/>
                <a:cs typeface="Arial" panose="020B0604020202020204" pitchFamily="34" charset="0"/>
              </a:rPr>
              <a:t>som </a:t>
            </a:r>
            <a:r>
              <a:rPr lang="en-US" sz="800" dirty="0">
                <a:effectLst/>
                <a:latin typeface="Calibri" panose="020F0502020204030204" pitchFamily="34" charset="0"/>
                <a:ea typeface="Times New Roman" panose="02020603050405020304" pitchFamily="18" charset="0"/>
                <a:cs typeface="Arial" panose="020B0604020202020204" pitchFamily="34" charset="0"/>
              </a:rPr>
              <a:t>har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skjedd</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og</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ikke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interesser</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a:effectLst/>
                <a:latin typeface="Calibri" panose="020F0502020204030204" pitchFamily="34" charset="0"/>
                <a:ea typeface="Times New Roman" panose="02020603050405020304" pitchFamily="18" charset="0"/>
                <a:cs typeface="Arial" panose="020B0604020202020204" pitchFamily="34" charset="0"/>
              </a:rPr>
              <a:t>deg I </a:t>
            </a:r>
            <a:r>
              <a:rPr lang="en-US" sz="800" dirty="0" err="1">
                <a:effectLst/>
                <a:latin typeface="Calibri" panose="020F0502020204030204" pitchFamily="34" charset="0"/>
                <a:ea typeface="Times New Roman" panose="02020603050405020304" pitchFamily="18" charset="0"/>
                <a:cs typeface="Arial" panose="020B0604020202020204" pitchFamily="34" charset="0"/>
              </a:rPr>
              <a:t>hva</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som</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kommer</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fordi</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err="1">
                <a:effectLst/>
                <a:latin typeface="Calibri" panose="020F0502020204030204" pitchFamily="34" charset="0"/>
                <a:ea typeface="Times New Roman" panose="02020603050405020304" pitchFamily="18" charset="0"/>
                <a:cs typeface="Arial" panose="020B0604020202020204" pitchFamily="34" charset="0"/>
              </a:rPr>
              <a:t>profeten</a:t>
            </a:r>
            <a:r>
              <a:rPr lang="en-US" sz="800">
                <a:effectLst/>
                <a:latin typeface="Calibri" panose="020F0502020204030204" pitchFamily="34" charset="0"/>
                <a:ea typeface="Times New Roman" panose="02020603050405020304" pitchFamily="18" charset="0"/>
                <a:cs typeface="Arial" panose="020B0604020202020204" pitchFamily="34" charset="0"/>
              </a:rPr>
              <a:t> </a:t>
            </a:r>
            <a:r>
              <a:rPr lang="ar-SA" sz="800">
                <a:latin typeface="Calibri" panose="020F0502020204030204" pitchFamily="34" charset="0"/>
                <a:ea typeface="Times New Roman" panose="02020603050405020304" pitchFamily="18" charset="0"/>
                <a:cs typeface="Arial" panose="020B0604020202020204" pitchFamily="34" charset="0"/>
              </a:rPr>
              <a:t>sallaho alihi wa salam </a:t>
            </a:r>
            <a:r>
              <a:rPr lang="en-US" sz="800">
                <a:effectLst/>
                <a:latin typeface="Calibri" panose="020F0502020204030204" pitchFamily="34" charset="0"/>
                <a:ea typeface="Times New Roman" panose="02020603050405020304" pitchFamily="18" charset="0"/>
                <a:cs typeface="Arial" panose="020B0604020202020204" pitchFamily="34" charset="0"/>
              </a:rPr>
              <a:t>pleide </a:t>
            </a:r>
            <a:r>
              <a:rPr lang="en-US" sz="800" dirty="0">
                <a:effectLst/>
                <a:latin typeface="Calibri" panose="020F0502020204030204" pitchFamily="34" charset="0"/>
                <a:ea typeface="Times New Roman" panose="02020603050405020304" pitchFamily="18" charset="0"/>
                <a:cs typeface="Arial" panose="020B0604020202020204" pitchFamily="34" charset="0"/>
              </a:rPr>
              <a:t>å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søke</a:t>
            </a:r>
            <a:r>
              <a:rPr lang="en-US" sz="800" dirty="0">
                <a:effectLst/>
                <a:latin typeface="Calibri" panose="020F0502020204030204" pitchFamily="34" charset="0"/>
                <a:ea typeface="Times New Roman" panose="02020603050405020304" pitchFamily="18" charset="0"/>
                <a:cs typeface="Arial" panose="020B0604020202020204" pitchFamily="34" charset="0"/>
              </a:rPr>
              <a:t> om </a:t>
            </a:r>
            <a:r>
              <a:rPr lang="en-US" sz="800" dirty="0" err="1">
                <a:effectLst/>
                <a:latin typeface="Calibri" panose="020F0502020204030204" pitchFamily="34" charset="0"/>
                <a:ea typeface="Times New Roman" panose="02020603050405020304" pitchFamily="18" charset="0"/>
                <a:cs typeface="Arial" panose="020B0604020202020204" pitchFamily="34" charset="0"/>
              </a:rPr>
              <a:t>tilflukt</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a:effectLst/>
                <a:latin typeface="Calibri" panose="020F0502020204030204" pitchFamily="34" charset="0"/>
                <a:ea typeface="Times New Roman" panose="02020603050405020304" pitchFamily="18" charset="0"/>
                <a:cs typeface="Arial" panose="020B0604020202020204" pitchFamily="34" charset="0"/>
              </a:rPr>
              <a:t>(Isti’ </a:t>
            </a:r>
            <a:r>
              <a:rPr lang="en-US" sz="800" dirty="0" err="1">
                <a:effectLst/>
                <a:latin typeface="Calibri" panose="020F0502020204030204" pitchFamily="34" charset="0"/>
                <a:ea typeface="Times New Roman" panose="02020603050405020304" pitchFamily="18" charset="0"/>
                <a:cs typeface="Arial" panose="020B0604020202020204" pitchFamily="34" charset="0"/>
              </a:rPr>
              <a:t>aadhah</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fra</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allah</a:t>
            </a:r>
            <a:r>
              <a:rPr lang="en-US" sz="800" dirty="0">
                <a:effectLst/>
                <a:latin typeface="Calibri" panose="020F0502020204030204" pitchFamily="34" charset="0"/>
                <a:ea typeface="Times New Roman" panose="02020603050405020304" pitchFamily="18" charset="0"/>
                <a:cs typeface="Arial" panose="020B0604020202020204" pitchFamily="34" charset="0"/>
              </a:rPr>
              <a:t> mot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uro</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og</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sorg</a:t>
            </a:r>
            <a:r>
              <a:rPr lang="en-US" sz="800" dirty="0">
                <a:effectLst/>
                <a:latin typeface="Calibri" panose="020F0502020204030204" pitchFamily="34" charset="0"/>
                <a:ea typeface="Times New Roman" panose="02020603050405020304" pitchFamily="18" charset="0"/>
                <a:cs typeface="Arial" panose="020B0604020202020204" pitchFamily="34" charset="0"/>
              </a:rPr>
              <a:t>.</a:t>
            </a:r>
            <a:endParaRPr lang="en-US" sz="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04085EAC-9F8E-4D2A-AC71-22F94BFEE05D}"/>
              </a:ext>
            </a:extLst>
          </p:cNvPr>
          <p:cNvSpPr/>
          <p:nvPr/>
        </p:nvSpPr>
        <p:spPr>
          <a:xfrm>
            <a:off x="384301" y="2992413"/>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a:lnSpc>
                <a:spcPct val="107000"/>
              </a:lnSpc>
              <a:spcBef>
                <a:spcPts val="10"/>
              </a:spcBef>
              <a:spcAft>
                <a:spcPts val="10"/>
              </a:spcAft>
            </a:pPr>
            <a:r>
              <a:rPr lang="en-US" sz="1050" dirty="0">
                <a:effectLst/>
                <a:latin typeface="Calibri" panose="020F0502020204030204" pitchFamily="34" charset="0"/>
                <a:ea typeface="Times New Roman" panose="02020603050405020304" pitchFamily="18" charset="0"/>
                <a:cs typeface="Arial" panose="020B0604020202020204" pitchFamily="34" charset="0"/>
              </a:rPr>
              <a:t>Å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gjøre</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mye</a:t>
            </a:r>
            <a:r>
              <a:rPr lang="en-US" sz="1050" dirty="0">
                <a:effectLst/>
                <a:latin typeface="Calibri" panose="020F0502020204030204" pitchFamily="34" charset="0"/>
                <a:ea typeface="Times New Roman" panose="02020603050405020304" pitchFamily="18" charset="0"/>
                <a:cs typeface="Arial" panose="020B0604020202020204" pitchFamily="34" charset="0"/>
              </a:rPr>
              <a:t> dhikr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huske</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allah</a:t>
            </a:r>
            <a:r>
              <a:rPr lang="en-US" sz="1050" dirty="0">
                <a:effectLst/>
                <a:latin typeface="Calibri" panose="020F0502020204030204" pitchFamily="34" charset="0"/>
                <a:ea typeface="Times New Roman" panose="02020603050405020304" pitchFamily="18" charset="0"/>
                <a:cs typeface="Arial" panose="020B0604020202020204" pitchFamily="34" charset="0"/>
              </a:rPr>
              <a:t>): Dhikr bringer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rohet</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og</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err="1">
                <a:effectLst/>
                <a:latin typeface="Calibri" panose="020F0502020204030204" pitchFamily="34" charset="0"/>
                <a:ea typeface="Times New Roman" panose="02020603050405020304" pitchFamily="18" charset="0"/>
                <a:cs typeface="Arial" panose="020B0604020202020204" pitchFamily="34" charset="0"/>
              </a:rPr>
              <a:t>sikkerhet</a:t>
            </a:r>
            <a:r>
              <a:rPr lang="en-US" sz="1050">
                <a:effectLst/>
                <a:latin typeface="Calibri" panose="020F0502020204030204" pitchFamily="34" charset="0"/>
                <a:ea typeface="Times New Roman" panose="02020603050405020304" pitchFamily="18" charset="0"/>
                <a:cs typeface="Arial" panose="020B0604020202020204" pitchFamily="34" charset="0"/>
              </a:rPr>
              <a:t> t</a:t>
            </a:r>
            <a:r>
              <a:rPr lang="ar-SA" sz="1050">
                <a:effectLst/>
                <a:latin typeface="Calibri" panose="020F0502020204030204" pitchFamily="34" charset="0"/>
                <a:ea typeface="Times New Roman" panose="02020603050405020304" pitchFamily="18" charset="0"/>
                <a:cs typeface="Arial" panose="020B0604020202020204" pitchFamily="34" charset="0"/>
              </a:rPr>
              <a:t>i</a:t>
            </a:r>
            <a:r>
              <a:rPr lang="en-US" sz="1050">
                <a:effectLst/>
                <a:latin typeface="Calibri" panose="020F0502020204030204" pitchFamily="34" charset="0"/>
                <a:ea typeface="Times New Roman" panose="02020603050405020304" pitchFamily="18" charset="0"/>
                <a:cs typeface="Arial" panose="020B0604020202020204" pitchFamily="34" charset="0"/>
              </a:rPr>
              <a:t>hjertet</a:t>
            </a:r>
            <a:r>
              <a:rPr lang="en-US" sz="1050" dirty="0">
                <a:effectLst/>
                <a:latin typeface="Calibri" panose="020F0502020204030204" pitchFamily="34"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3" name="Rectangle: Rounded Corners 12">
            <a:extLst>
              <a:ext uri="{FF2B5EF4-FFF2-40B4-BE49-F238E27FC236}">
                <a16:creationId xmlns:a16="http://schemas.microsoft.com/office/drawing/2014/main" id="{07E91B9C-3849-4EF9-8BAA-073D81BBAD0E}"/>
              </a:ext>
            </a:extLst>
          </p:cNvPr>
          <p:cNvSpPr/>
          <p:nvPr/>
        </p:nvSpPr>
        <p:spPr>
          <a:xfrm>
            <a:off x="10175314" y="4546049"/>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a:effectLst/>
                <a:latin typeface="Calibri" panose="020F0502020204030204" pitchFamily="34" charset="0"/>
                <a:ea typeface="Times New Roman" panose="02020603050405020304" pitchFamily="18" charset="0"/>
                <a:cs typeface="Arial" panose="020B0604020202020204" pitchFamily="34" charset="0"/>
              </a:rPr>
              <a:t>Å </a:t>
            </a:r>
            <a:r>
              <a:rPr lang="en-US" sz="1200" err="1">
                <a:effectLst/>
                <a:latin typeface="Calibri" panose="020F0502020204030204" pitchFamily="34" charset="0"/>
                <a:ea typeface="Times New Roman" panose="02020603050405020304" pitchFamily="18" charset="0"/>
                <a:cs typeface="Arial" panose="020B0604020202020204" pitchFamily="34" charset="0"/>
              </a:rPr>
              <a:t>telle</a:t>
            </a:r>
            <a:r>
              <a:rPr lang="en-US" sz="1200">
                <a:effectLst/>
                <a:latin typeface="Calibri" panose="020F0502020204030204" pitchFamily="34" charset="0"/>
                <a:ea typeface="Times New Roman" panose="02020603050405020304" pitchFamily="18" charset="0"/>
                <a:cs typeface="Arial" panose="020B0604020202020204" pitchFamily="34" charset="0"/>
              </a:rPr>
              <a:t> </a:t>
            </a:r>
            <a:r>
              <a:rPr lang="ar-SA" sz="1200">
                <a:latin typeface="Calibri" panose="020F0502020204030204" pitchFamily="34" charset="0"/>
                <a:ea typeface="Times New Roman" panose="02020603050405020304" pitchFamily="18" charset="0"/>
                <a:cs typeface="Arial" panose="020B0604020202020204" pitchFamily="34" charset="0"/>
              </a:rPr>
              <a:t>Allahs velsignelser</a:t>
            </a:r>
            <a:r>
              <a:rPr lang="en-US" sz="1200">
                <a:effectLst/>
                <a:latin typeface="Calibri" panose="020F0502020204030204" pitchFamily="34" charset="0"/>
                <a:ea typeface="Times New Roman" panose="02020603050405020304" pitchFamily="18" charset="0"/>
                <a:cs typeface="Arial" panose="020B0604020202020204" pitchFamily="34" charset="0"/>
              </a:rPr>
              <a:t>både </a:t>
            </a:r>
            <a:r>
              <a:rPr lang="en-US" sz="1200" dirty="0">
                <a:effectLst/>
                <a:latin typeface="Calibri" panose="020F0502020204030204" pitchFamily="34" charset="0"/>
                <a:ea typeface="Times New Roman" panose="02020603050405020304" pitchFamily="18" charset="0"/>
                <a:cs typeface="Arial" panose="020B0604020202020204" pitchFamily="34" charset="0"/>
              </a:rPr>
              <a:t>de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ytre</a:t>
            </a:r>
            <a:r>
              <a:rPr lang="en-US" sz="1200" dirty="0">
                <a:effectLst/>
                <a:latin typeface="Calibri" panose="020F0502020204030204" pitchFamily="34" charset="0"/>
                <a:ea typeface="Times New Roman" panose="02020603050405020304" pitchFamily="18" charset="0"/>
                <a:cs typeface="Arial" panose="020B0604020202020204" pitchFamily="34" charset="0"/>
              </a:rPr>
              <a:t>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200" dirty="0">
                <a:effectLst/>
                <a:latin typeface="Calibri" panose="020F0502020204030204" pitchFamily="34" charset="0"/>
                <a:ea typeface="Times New Roman" panose="02020603050405020304" pitchFamily="18" charset="0"/>
                <a:cs typeface="Arial" panose="020B0604020202020204" pitchFamily="34" charset="0"/>
              </a:rPr>
              <a:t> de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indre</a:t>
            </a:r>
            <a:r>
              <a:rPr lang="en-US" sz="1200" dirty="0">
                <a:effectLst/>
                <a:latin typeface="Calibri" panose="020F0502020204030204" pitchFamily="34" charset="0"/>
                <a:ea typeface="Times New Roman" panose="02020603050405020304" pitchFamily="18" charset="0"/>
                <a:cs typeface="Arial" panose="020B0604020202020204" pitchFamily="34" charset="0"/>
              </a:rPr>
              <a:t>: det bringer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takknemlighet</a:t>
            </a:r>
            <a:r>
              <a:rPr lang="en-US" sz="1200" dirty="0">
                <a:effectLst/>
                <a:latin typeface="Calibri" panose="020F0502020204030204" pitchFamily="34" charset="0"/>
                <a:ea typeface="Times New Roman" panose="02020603050405020304" pitchFamily="18" charset="0"/>
                <a:cs typeface="Arial" panose="020B0604020202020204" pitchFamily="34" charset="0"/>
              </a:rPr>
              <a:t>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200" dirty="0">
                <a:effectLst/>
                <a:latin typeface="Calibri" panose="020F0502020204030204" pitchFamily="34" charset="0"/>
                <a:ea typeface="Times New Roman" panose="02020603050405020304" pitchFamily="18" charset="0"/>
                <a:cs typeface="Arial" panose="020B0604020202020204" pitchFamily="34" charset="0"/>
              </a:rPr>
              <a:t>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forglemmer</a:t>
            </a:r>
            <a:r>
              <a:rPr lang="en-US" sz="1200" dirty="0">
                <a:effectLst/>
                <a:latin typeface="Calibri" panose="020F0502020204030204" pitchFamily="34" charset="0"/>
                <a:ea typeface="Times New Roman" panose="02020603050405020304" pitchFamily="18" charset="0"/>
                <a:cs typeface="Arial" panose="020B0604020202020204" pitchFamily="34" charset="0"/>
              </a:rPr>
              <a:t>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uro</a:t>
            </a:r>
            <a:r>
              <a:rPr lang="en-US" sz="1200" dirty="0">
                <a:effectLst/>
                <a:latin typeface="Calibri" panose="020F0502020204030204" pitchFamily="34"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6" name="Rectangle: Rounded Corners 25">
            <a:extLst>
              <a:ext uri="{FF2B5EF4-FFF2-40B4-BE49-F238E27FC236}">
                <a16:creationId xmlns:a16="http://schemas.microsoft.com/office/drawing/2014/main" id="{6559B8C7-B53F-4B6B-AD1F-B3E5A6AA9F7E}"/>
              </a:ext>
            </a:extLst>
          </p:cNvPr>
          <p:cNvSpPr/>
          <p:nvPr/>
        </p:nvSpPr>
        <p:spPr>
          <a:xfrm>
            <a:off x="7897030" y="4546048"/>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a:effectLst/>
                <a:latin typeface="Calibri" panose="020F0502020204030204" pitchFamily="34" charset="0"/>
                <a:ea typeface="Times New Roman" panose="02020603050405020304" pitchFamily="18" charset="0"/>
                <a:cs typeface="Arial" panose="020B0604020202020204" pitchFamily="34" charset="0"/>
              </a:rPr>
              <a:t>Å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betrakte</a:t>
            </a:r>
            <a:r>
              <a:rPr lang="en-US" sz="1000" dirty="0">
                <a:effectLst/>
                <a:latin typeface="Calibri" panose="020F0502020204030204" pitchFamily="34" charset="0"/>
                <a:ea typeface="Times New Roman" panose="02020603050405020304" pitchFamily="18" charset="0"/>
                <a:cs typeface="Arial" panose="020B0604020202020204" pitchFamily="34" charset="0"/>
              </a:rPr>
              <a:t> den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som</a:t>
            </a:r>
            <a:r>
              <a:rPr lang="en-US" sz="1000" dirty="0">
                <a:effectLst/>
                <a:latin typeface="Calibri" panose="020F0502020204030204" pitchFamily="34" charset="0"/>
                <a:ea typeface="Times New Roman" panose="02020603050405020304" pitchFamily="18" charset="0"/>
                <a:cs typeface="Arial" panose="020B0604020202020204" pitchFamily="34" charset="0"/>
              </a:rPr>
              <a:t> er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mindre</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lykkelig</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enn</a:t>
            </a:r>
            <a:r>
              <a:rPr lang="en-US" sz="1000" dirty="0">
                <a:effectLst/>
                <a:latin typeface="Calibri" panose="020F0502020204030204" pitchFamily="34" charset="0"/>
                <a:ea typeface="Times New Roman" panose="02020603050405020304" pitchFamily="18" charset="0"/>
                <a:cs typeface="Arial" panose="020B0604020202020204" pitchFamily="34" charset="0"/>
              </a:rPr>
              <a:t> deg: det </a:t>
            </a:r>
            <a:r>
              <a:rPr lang="en-US" sz="1000" err="1">
                <a:effectLst/>
                <a:latin typeface="Calibri" panose="020F0502020204030204" pitchFamily="34" charset="0"/>
                <a:ea typeface="Times New Roman" panose="02020603050405020304" pitchFamily="18" charset="0"/>
                <a:cs typeface="Arial" panose="020B0604020202020204" pitchFamily="34" charset="0"/>
              </a:rPr>
              <a:t>fører</a:t>
            </a:r>
            <a:r>
              <a:rPr lang="en-US" sz="1000">
                <a:effectLst/>
                <a:latin typeface="Calibri" panose="020F0502020204030204" pitchFamily="34" charset="0"/>
                <a:ea typeface="Times New Roman" panose="02020603050405020304" pitchFamily="18" charset="0"/>
                <a:cs typeface="Arial" panose="020B0604020202020204" pitchFamily="34" charset="0"/>
              </a:rPr>
              <a:t> </a:t>
            </a:r>
            <a:r>
              <a:rPr lang="ar-SA" sz="1000">
                <a:latin typeface="Calibri" panose="020F0502020204030204" pitchFamily="34" charset="0"/>
                <a:ea typeface="Times New Roman" panose="02020603050405020304" pitchFamily="18" charset="0"/>
                <a:cs typeface="Arial" panose="020B0604020202020204" pitchFamily="34" charset="0"/>
              </a:rPr>
              <a:t>deg </a:t>
            </a:r>
            <a:r>
              <a:rPr lang="en-US" sz="1000">
                <a:effectLst/>
                <a:latin typeface="Calibri" panose="020F0502020204030204" pitchFamily="34" charset="0"/>
                <a:ea typeface="Times New Roman" panose="02020603050405020304" pitchFamily="18" charset="0"/>
                <a:cs typeface="Arial" panose="020B0604020202020204" pitchFamily="34" charset="0"/>
              </a:rPr>
              <a:t>til </a:t>
            </a:r>
            <a:r>
              <a:rPr lang="en-US" sz="1000" dirty="0">
                <a:effectLst/>
                <a:latin typeface="Calibri" panose="020F0502020204030204" pitchFamily="34" charset="0"/>
                <a:ea typeface="Times New Roman" panose="02020603050405020304" pitchFamily="18" charset="0"/>
                <a:cs typeface="Arial" panose="020B0604020202020204" pitchFamily="34" charset="0"/>
              </a:rPr>
              <a:t>å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takke</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a:effectLst/>
                <a:latin typeface="Calibri" panose="020F0502020204030204" pitchFamily="34" charset="0"/>
                <a:ea typeface="Times New Roman" panose="02020603050405020304" pitchFamily="18" charset="0"/>
                <a:cs typeface="Arial" panose="020B0604020202020204" pitchFamily="34" charset="0"/>
              </a:rPr>
              <a:t>Allah og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eliminerer</a:t>
            </a:r>
            <a:r>
              <a:rPr lang="en-US" sz="1000" dirty="0">
                <a:effectLst/>
                <a:latin typeface="Calibri" panose="020F0502020204030204" pitchFamily="34" charset="0"/>
                <a:ea typeface="Times New Roman" panose="02020603050405020304" pitchFamily="18" charset="0"/>
                <a:cs typeface="Arial" panose="020B0604020202020204" pitchFamily="34" charset="0"/>
              </a:rPr>
              <a:t> din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sorg</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uro</a:t>
            </a:r>
            <a:r>
              <a:rPr lang="en-US" sz="1000" dirty="0">
                <a:effectLst/>
                <a:latin typeface="Calibri" panose="020F0502020204030204" pitchFamily="34" charset="0"/>
                <a:ea typeface="Times New Roman" panose="02020603050405020304" pitchFamily="18" charset="0"/>
                <a:cs typeface="Arial" panose="020B0604020202020204" pitchFamily="34" charset="0"/>
              </a:rPr>
              <a:t>.</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8" name="Rectangle: Rounded Corners 27">
            <a:extLst>
              <a:ext uri="{FF2B5EF4-FFF2-40B4-BE49-F238E27FC236}">
                <a16:creationId xmlns:a16="http://schemas.microsoft.com/office/drawing/2014/main" id="{E7BAB2EA-EFB2-459C-831E-BAB55871837D}"/>
              </a:ext>
            </a:extLst>
          </p:cNvPr>
          <p:cNvSpPr/>
          <p:nvPr/>
        </p:nvSpPr>
        <p:spPr>
          <a:xfrm>
            <a:off x="5455533" y="4546047"/>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50" dirty="0" err="1">
                <a:effectLst/>
                <a:latin typeface="Calibri" panose="020F0502020204030204" pitchFamily="34" charset="0"/>
                <a:ea typeface="Times New Roman" panose="02020603050405020304" pitchFamily="18" charset="0"/>
                <a:cs typeface="Arial" panose="020B0604020202020204" pitchFamily="34" charset="0"/>
              </a:rPr>
              <a:t>Glemme</a:t>
            </a:r>
            <a:r>
              <a:rPr lang="en-US" sz="1050" dirty="0">
                <a:effectLst/>
                <a:latin typeface="Calibri" panose="020F0502020204030204" pitchFamily="34" charset="0"/>
                <a:ea typeface="Times New Roman" panose="02020603050405020304" pitchFamily="18" charset="0"/>
                <a:cs typeface="Arial" panose="020B0604020202020204" pitchFamily="34" charset="0"/>
              </a:rPr>
              <a:t> det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som</a:t>
            </a:r>
            <a:r>
              <a:rPr lang="en-US" sz="1050" dirty="0">
                <a:effectLst/>
                <a:latin typeface="Calibri" panose="020F0502020204030204" pitchFamily="34" charset="0"/>
                <a:ea typeface="Times New Roman" panose="02020603050405020304" pitchFamily="18" charset="0"/>
                <a:cs typeface="Arial" panose="020B0604020202020204" pitchFamily="34" charset="0"/>
              </a:rPr>
              <a:t> har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skjedd</a:t>
            </a:r>
            <a:r>
              <a:rPr lang="en-US" sz="1050" dirty="0">
                <a:effectLst/>
                <a:latin typeface="Calibri" panose="020F0502020204030204" pitchFamily="34" charset="0"/>
                <a:ea typeface="Times New Roman" panose="02020603050405020304" pitchFamily="18" charset="0"/>
                <a:cs typeface="Arial" panose="020B0604020202020204" pitchFamily="34" charset="0"/>
              </a:rPr>
              <a:t>: det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som</a:t>
            </a:r>
            <a:r>
              <a:rPr lang="en-US" sz="1050" dirty="0">
                <a:effectLst/>
                <a:latin typeface="Calibri" panose="020F0502020204030204" pitchFamily="34" charset="0"/>
                <a:ea typeface="Times New Roman" panose="02020603050405020304" pitchFamily="18" charset="0"/>
                <a:cs typeface="Arial" panose="020B0604020202020204" pitchFamily="34" charset="0"/>
              </a:rPr>
              <a:t> har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skjedd</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kan</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ikke</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endres</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og</a:t>
            </a:r>
            <a:r>
              <a:rPr lang="en-US" sz="1050" dirty="0">
                <a:effectLst/>
                <a:latin typeface="Calibri" panose="020F0502020204030204" pitchFamily="34" charset="0"/>
                <a:ea typeface="Times New Roman" panose="02020603050405020304" pitchFamily="18" charset="0"/>
                <a:cs typeface="Arial" panose="020B0604020202020204" pitchFamily="34" charset="0"/>
              </a:rPr>
              <a:t> å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fokusere</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på</a:t>
            </a:r>
            <a:r>
              <a:rPr lang="en-US" sz="1050" dirty="0">
                <a:effectLst/>
                <a:latin typeface="Calibri" panose="020F0502020204030204" pitchFamily="34" charset="0"/>
                <a:ea typeface="Times New Roman" panose="02020603050405020304" pitchFamily="18" charset="0"/>
                <a:cs typeface="Arial" panose="020B0604020202020204" pitchFamily="34" charset="0"/>
              </a:rPr>
              <a:t> det er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unyttig</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og</a:t>
            </a:r>
            <a:r>
              <a:rPr lang="en-US" sz="1050" dirty="0">
                <a:effectLst/>
                <a:latin typeface="Calibri" panose="020F0502020204030204" pitchFamily="34" charset="0"/>
                <a:ea typeface="Times New Roman" panose="02020603050405020304" pitchFamily="18" charset="0"/>
                <a:cs typeface="Arial" panose="020B0604020202020204" pitchFamily="34" charset="0"/>
              </a:rPr>
              <a:t> </a:t>
            </a:r>
            <a:r>
              <a:rPr lang="en-US" sz="1050" dirty="0" err="1">
                <a:effectLst/>
                <a:latin typeface="Calibri" panose="020F0502020204030204" pitchFamily="34" charset="0"/>
                <a:ea typeface="Times New Roman" panose="02020603050405020304" pitchFamily="18" charset="0"/>
                <a:cs typeface="Arial" panose="020B0604020202020204" pitchFamily="34" charset="0"/>
              </a:rPr>
              <a:t>uvettig</a:t>
            </a:r>
            <a:r>
              <a:rPr lang="en-US" sz="1050" dirty="0">
                <a:effectLst/>
                <a:latin typeface="Calibri" panose="020F0502020204030204" pitchFamily="34" charset="0"/>
                <a:ea typeface="Times New Roman" panose="02020603050405020304" pitchFamily="18" charset="0"/>
                <a:cs typeface="Arial" panose="020B0604020202020204" pitchFamily="34" charset="0"/>
              </a:rPr>
              <a:t>.</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0" name="Rectangle: Rounded Corners 29">
            <a:extLst>
              <a:ext uri="{FF2B5EF4-FFF2-40B4-BE49-F238E27FC236}">
                <a16:creationId xmlns:a16="http://schemas.microsoft.com/office/drawing/2014/main" id="{149E00EC-D96B-4CFF-9765-5E24B4FEC350}"/>
              </a:ext>
            </a:extLst>
          </p:cNvPr>
          <p:cNvSpPr/>
          <p:nvPr/>
        </p:nvSpPr>
        <p:spPr>
          <a:xfrm>
            <a:off x="2919917" y="4546045"/>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900" dirty="0">
                <a:effectLst/>
                <a:latin typeface="Calibri" panose="020F0502020204030204" pitchFamily="34" charset="0"/>
                <a:ea typeface="Times New Roman" panose="02020603050405020304" pitchFamily="18" charset="0"/>
                <a:cs typeface="Arial" panose="020B0604020202020204" pitchFamily="34" charset="0"/>
              </a:rPr>
              <a:t>Å </a:t>
            </a:r>
            <a:r>
              <a:rPr lang="en-US" sz="900" dirty="0" err="1">
                <a:effectLst/>
                <a:latin typeface="Calibri" panose="020F0502020204030204" pitchFamily="34" charset="0"/>
                <a:ea typeface="Times New Roman" panose="02020603050405020304" pitchFamily="18" charset="0"/>
                <a:cs typeface="Arial" panose="020B0604020202020204" pitchFamily="34" charset="0"/>
              </a:rPr>
              <a:t>gjøre</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Duaa</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bønn</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til</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allah</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F.eks</a:t>
            </a:r>
            <a:r>
              <a:rPr lang="en-US" sz="900" dirty="0">
                <a:effectLst/>
                <a:latin typeface="Calibri" panose="020F0502020204030204" pitchFamily="34" charset="0"/>
                <a:ea typeface="Times New Roman" panose="02020603050405020304" pitchFamily="18" charset="0"/>
                <a:cs typeface="Arial" panose="020B0604020202020204" pitchFamily="34" charset="0"/>
              </a:rPr>
              <a:t> be om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allah</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retter</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opp</a:t>
            </a:r>
            <a:r>
              <a:rPr lang="en-US" sz="900" dirty="0">
                <a:effectLst/>
                <a:latin typeface="Calibri" panose="020F0502020204030204" pitchFamily="34" charset="0"/>
                <a:ea typeface="Times New Roman" panose="02020603050405020304" pitchFamily="18" charset="0"/>
                <a:cs typeface="Arial" panose="020B0604020202020204" pitchFamily="34" charset="0"/>
              </a:rPr>
              <a:t> din religion (</a:t>
            </a:r>
            <a:r>
              <a:rPr lang="en-US" sz="900" dirty="0" err="1">
                <a:effectLst/>
                <a:latin typeface="Calibri" panose="020F0502020204030204" pitchFamily="34" charset="0"/>
                <a:ea typeface="Times New Roman" panose="02020603050405020304" pitchFamily="18" charset="0"/>
                <a:cs typeface="Arial" panose="020B0604020202020204" pitchFamily="34" charset="0"/>
              </a:rPr>
              <a:t>praktisering</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ditt</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Donyah</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nåværende</a:t>
            </a:r>
            <a:r>
              <a:rPr lang="en-US" sz="900" dirty="0">
                <a:effectLst/>
                <a:latin typeface="Calibri" panose="020F0502020204030204" pitchFamily="34" charset="0"/>
                <a:ea typeface="Times New Roman" panose="02020603050405020304" pitchFamily="18" charset="0"/>
                <a:cs typeface="Arial" panose="020B0604020202020204" pitchFamily="34" charset="0"/>
              </a:rPr>
              <a:t> liv), </a:t>
            </a:r>
            <a:r>
              <a:rPr lang="en-US" sz="900" dirty="0" err="1">
                <a:effectLst/>
                <a:latin typeface="Calibri" panose="020F0502020204030204" pitchFamily="34" charset="0"/>
                <a:ea typeface="Times New Roman" panose="02020603050405020304" pitchFamily="18" charset="0"/>
                <a:cs typeface="Arial" panose="020B0604020202020204" pitchFamily="34" charset="0"/>
              </a:rPr>
              <a:t>og</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etterlivet</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som</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ble</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nevnt</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i</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profetens</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uttalelse</a:t>
            </a:r>
            <a:r>
              <a:rPr lang="en-US" sz="900" dirty="0">
                <a:effectLst/>
                <a:latin typeface="Calibri" panose="020F0502020204030204" pitchFamily="34" charset="0"/>
                <a:ea typeface="Times New Roman" panose="02020603050405020304" pitchFamily="18" charset="0"/>
                <a:cs typeface="Arial" panose="020B0604020202020204" pitchFamily="34" charset="0"/>
              </a:rPr>
              <a:t> (hadith).</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0266DFE6-6E7D-404C-88F7-4547BE769166}"/>
              </a:ext>
            </a:extLst>
          </p:cNvPr>
          <p:cNvSpPr/>
          <p:nvPr/>
        </p:nvSpPr>
        <p:spPr>
          <a:xfrm>
            <a:off x="384301" y="4546045"/>
            <a:ext cx="2136417" cy="108817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dirty="0">
                <a:effectLst/>
                <a:latin typeface="Calibri" panose="020F0502020204030204" pitchFamily="34" charset="0"/>
                <a:ea typeface="Times New Roman" panose="02020603050405020304" pitchFamily="18" charset="0"/>
                <a:cs typeface="Arial" panose="020B0604020202020204" pitchFamily="34" charset="0"/>
              </a:rPr>
              <a:t>Å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forutsi</a:t>
            </a:r>
            <a:r>
              <a:rPr lang="en-US" sz="1200" dirty="0">
                <a:effectLst/>
                <a:latin typeface="Calibri" panose="020F0502020204030204" pitchFamily="34" charset="0"/>
                <a:ea typeface="Times New Roman" panose="02020603050405020304" pitchFamily="18" charset="0"/>
                <a:cs typeface="Arial" panose="020B0604020202020204" pitchFamily="34" charset="0"/>
              </a:rPr>
              <a:t> det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verste</a:t>
            </a:r>
            <a:r>
              <a:rPr lang="en-US" sz="1200" dirty="0">
                <a:effectLst/>
                <a:latin typeface="Calibri" panose="020F0502020204030204" pitchFamily="34" charset="0"/>
                <a:ea typeface="Times New Roman" panose="02020603050405020304" pitchFamily="18" charset="0"/>
                <a:cs typeface="Arial" panose="020B0604020202020204" pitchFamily="34" charset="0"/>
              </a:rPr>
              <a:t>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som</a:t>
            </a:r>
            <a:r>
              <a:rPr lang="en-US" sz="1200" dirty="0">
                <a:effectLst/>
                <a:latin typeface="Calibri" panose="020F0502020204030204" pitchFamily="34" charset="0"/>
                <a:ea typeface="Times New Roman" panose="02020603050405020304" pitchFamily="18" charset="0"/>
                <a:cs typeface="Arial" panose="020B0604020202020204" pitchFamily="34" charset="0"/>
              </a:rPr>
              <a:t> </a:t>
            </a:r>
            <a:r>
              <a:rPr lang="en-US" sz="1200" dirty="0" err="1">
                <a:effectLst/>
                <a:latin typeface="Calibri" panose="020F0502020204030204" pitchFamily="34" charset="0"/>
                <a:ea typeface="Times New Roman" panose="02020603050405020304" pitchFamily="18" charset="0"/>
                <a:cs typeface="Arial" panose="020B0604020202020204" pitchFamily="34" charset="0"/>
              </a:rPr>
              <a:t>kunne</a:t>
            </a:r>
            <a:r>
              <a:rPr lang="en-US" sz="1200" dirty="0">
                <a:effectLst/>
                <a:latin typeface="Calibri" panose="020F0502020204030204" pitchFamily="34" charset="0"/>
                <a:ea typeface="Times New Roman" panose="02020603050405020304" pitchFamily="18" charset="0"/>
                <a:cs typeface="Arial" panose="020B0604020202020204" pitchFamily="34" charset="0"/>
              </a:rPr>
              <a:t> </a:t>
            </a:r>
            <a:r>
              <a:rPr lang="en-US" sz="1200" err="1">
                <a:effectLst/>
                <a:latin typeface="Calibri" panose="020F0502020204030204" pitchFamily="34" charset="0"/>
                <a:ea typeface="Times New Roman" panose="02020603050405020304" pitchFamily="18" charset="0"/>
                <a:cs typeface="Arial" panose="020B0604020202020204" pitchFamily="34" charset="0"/>
              </a:rPr>
              <a:t>skje</a:t>
            </a:r>
            <a:r>
              <a:rPr lang="en-US" sz="1200">
                <a:effectLst/>
                <a:latin typeface="Calibri" panose="020F0502020204030204" pitchFamily="34" charset="0"/>
                <a:ea typeface="Times New Roman" panose="02020603050405020304" pitchFamily="18" charset="0"/>
                <a:cs typeface="Arial" panose="020B0604020202020204" pitchFamily="34" charset="0"/>
              </a:rPr>
              <a:t>:</a:t>
            </a:r>
            <a:r>
              <a:rPr lang="ar-SA" sz="1200">
                <a:effectLst/>
                <a:latin typeface="Calibri" panose="020F0502020204030204" pitchFamily="34" charset="0"/>
                <a:ea typeface="Times New Roman" panose="02020603050405020304" pitchFamily="18" charset="0"/>
                <a:cs typeface="Arial" panose="020B0604020202020204" pitchFamily="34" charset="0"/>
              </a:rPr>
              <a:t>, når du er ovenfor er problem ,det vil gjøre ditt problem lettere.</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4" name="Rectangle: Rounded Corners 33">
            <a:extLst>
              <a:ext uri="{FF2B5EF4-FFF2-40B4-BE49-F238E27FC236}">
                <a16:creationId xmlns:a16="http://schemas.microsoft.com/office/drawing/2014/main" id="{CEAC4EB5-D984-4584-888A-55E2FE7CB47C}"/>
              </a:ext>
            </a:extLst>
          </p:cNvPr>
          <p:cNvSpPr/>
          <p:nvPr/>
        </p:nvSpPr>
        <p:spPr>
          <a:xfrm>
            <a:off x="10175314" y="6291196"/>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SA" sz="900">
                <a:effectLst/>
                <a:latin typeface="Calibri" panose="020F0502020204030204" pitchFamily="34" charset="0"/>
                <a:ea typeface="Times New Roman" panose="02020603050405020304" pitchFamily="18" charset="0"/>
                <a:cs typeface="Arial" panose="020B0604020202020204" pitchFamily="34" charset="0"/>
              </a:rPr>
              <a:t>Og ikke holde </a:t>
            </a:r>
            <a:r>
              <a:rPr lang="en-US" sz="900">
                <a:effectLst/>
                <a:latin typeface="Calibri" panose="020F0502020204030204" pitchFamily="34" charset="0"/>
                <a:ea typeface="Times New Roman" panose="02020603050405020304" pitchFamily="18" charset="0"/>
                <a:cs typeface="Arial" panose="020B0604020202020204" pitchFamily="34" charset="0"/>
              </a:rPr>
              <a:t>på </a:t>
            </a:r>
            <a:r>
              <a:rPr lang="en-US" sz="900" dirty="0">
                <a:effectLst/>
                <a:latin typeface="Calibri" panose="020F0502020204030204" pitchFamily="34" charset="0"/>
                <a:ea typeface="Times New Roman" panose="02020603050405020304" pitchFamily="18" charset="0"/>
                <a:cs typeface="Arial" panose="020B0604020202020204" pitchFamily="34" charset="0"/>
              </a:rPr>
              <a:t>med </a:t>
            </a:r>
            <a:r>
              <a:rPr lang="en-US" sz="900" dirty="0" err="1">
                <a:effectLst/>
                <a:latin typeface="Calibri" panose="020F0502020204030204" pitchFamily="34" charset="0"/>
                <a:ea typeface="Times New Roman" panose="02020603050405020304" pitchFamily="18" charset="0"/>
                <a:cs typeface="Arial" panose="020B0604020202020204" pitchFamily="34" charset="0"/>
              </a:rPr>
              <a:t>fantasi</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og</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illusjon</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fordi</a:t>
            </a:r>
            <a:r>
              <a:rPr lang="en-US" sz="900" dirty="0">
                <a:effectLst/>
                <a:latin typeface="Calibri" panose="020F0502020204030204" pitchFamily="34" charset="0"/>
                <a:ea typeface="Times New Roman" panose="02020603050405020304" pitchFamily="18" charset="0"/>
                <a:cs typeface="Arial" panose="020B0604020202020204" pitchFamily="34" charset="0"/>
              </a:rPr>
              <a:t> det bringer </a:t>
            </a:r>
            <a:r>
              <a:rPr lang="en-US" sz="900" dirty="0" err="1">
                <a:effectLst/>
                <a:latin typeface="Calibri" panose="020F0502020204030204" pitchFamily="34" charset="0"/>
                <a:ea typeface="Times New Roman" panose="02020603050405020304" pitchFamily="18" charset="0"/>
                <a:cs typeface="Arial" panose="020B0604020202020204" pitchFamily="34" charset="0"/>
              </a:rPr>
              <a:t>onde</a:t>
            </a:r>
            <a:r>
              <a:rPr lang="en-US" sz="900" dirty="0">
                <a:effectLst/>
                <a:latin typeface="Calibri" panose="020F0502020204030204" pitchFamily="34" charset="0"/>
                <a:ea typeface="Times New Roman" panose="02020603050405020304" pitchFamily="18" charset="0"/>
                <a:cs typeface="Arial" panose="020B0604020202020204" pitchFamily="34" charset="0"/>
              </a:rPr>
              <a:t> tanker om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noe</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dårlig</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skal</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skje</a:t>
            </a:r>
            <a:r>
              <a:rPr lang="en-US" sz="900" dirty="0">
                <a:effectLst/>
                <a:latin typeface="Calibri" panose="020F0502020204030204" pitchFamily="34" charset="0"/>
                <a:ea typeface="Times New Roman" panose="02020603050405020304" pitchFamily="18" charset="0"/>
                <a:cs typeface="Arial" panose="020B0604020202020204" pitchFamily="34" charset="0"/>
              </a:rPr>
              <a:t>. Det er </a:t>
            </a:r>
            <a:r>
              <a:rPr lang="en-US" sz="900" dirty="0" err="1">
                <a:effectLst/>
                <a:latin typeface="Calibri" panose="020F0502020204030204" pitchFamily="34" charset="0"/>
                <a:ea typeface="Times New Roman" panose="02020603050405020304" pitchFamily="18" charset="0"/>
                <a:cs typeface="Arial" panose="020B0604020202020204" pitchFamily="34" charset="0"/>
              </a:rPr>
              <a:t>også</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en</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grunn</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til</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uro</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og</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sykdommer</a:t>
            </a:r>
            <a:r>
              <a:rPr lang="en-US" sz="900" dirty="0">
                <a:effectLst/>
                <a:latin typeface="Calibri" panose="020F0502020204030204" pitchFamily="34" charset="0"/>
                <a:ea typeface="Times New Roman" panose="02020603050405020304" pitchFamily="18" charset="0"/>
                <a:cs typeface="Arial" panose="020B0604020202020204" pitchFamily="34" charset="0"/>
              </a:rPr>
              <a:t>.</a:t>
            </a:r>
            <a:endParaRPr lang="en-US" sz="900" dirty="0"/>
          </a:p>
        </p:txBody>
      </p:sp>
      <p:sp>
        <p:nvSpPr>
          <p:cNvPr id="36" name="Rectangle: Rounded Corners 35">
            <a:extLst>
              <a:ext uri="{FF2B5EF4-FFF2-40B4-BE49-F238E27FC236}">
                <a16:creationId xmlns:a16="http://schemas.microsoft.com/office/drawing/2014/main" id="{35472C19-EC83-4BA6-90EB-0BD8D87D2E51}"/>
              </a:ext>
            </a:extLst>
          </p:cNvPr>
          <p:cNvSpPr/>
          <p:nvPr/>
        </p:nvSpPr>
        <p:spPr>
          <a:xfrm>
            <a:off x="7897030" y="6291195"/>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100" dirty="0">
                <a:effectLst/>
                <a:latin typeface="Calibri" panose="020F0502020204030204" pitchFamily="34" charset="0"/>
                <a:ea typeface="Times New Roman" panose="02020603050405020304" pitchFamily="18" charset="0"/>
                <a:cs typeface="Arial" panose="020B0604020202020204" pitchFamily="34" charset="0"/>
              </a:rPr>
              <a:t>Å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sette</a:t>
            </a:r>
            <a:r>
              <a:rPr lang="en-US" sz="1100" dirty="0">
                <a:effectLst/>
                <a:latin typeface="Calibri" panose="020F0502020204030204" pitchFamily="34" charset="0"/>
                <a:ea typeface="Times New Roman" panose="02020603050405020304" pitchFamily="18" charset="0"/>
                <a:cs typeface="Arial" panose="020B0604020202020204" pitchFamily="34" charset="0"/>
              </a:rPr>
              <a:t> sin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tillit</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i</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allah</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være</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avhenig</a:t>
            </a:r>
            <a:r>
              <a:rPr lang="en-US" sz="1100" dirty="0">
                <a:effectLst/>
                <a:latin typeface="Calibri" panose="020F0502020204030204" pitchFamily="34" charset="0"/>
                <a:ea typeface="Times New Roman" panose="02020603050405020304" pitchFamily="18" charset="0"/>
                <a:cs typeface="Arial" panose="020B0604020202020204" pitchFamily="34" charset="0"/>
              </a:rPr>
              <a:t> av ham: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som</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allah</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sa</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i</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koran</a:t>
            </a:r>
            <a:r>
              <a:rPr lang="en-US" sz="1100" dirty="0">
                <a:effectLst/>
                <a:latin typeface="Calibri" panose="020F0502020204030204" pitchFamily="34" charset="0"/>
                <a:ea typeface="Times New Roman" panose="02020603050405020304" pitchFamily="18" charset="0"/>
                <a:cs typeface="Arial" panose="020B0604020202020204" pitchFamily="34" charset="0"/>
              </a:rPr>
              <a:t> 65:3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100" dirty="0">
                <a:effectLst/>
                <a:latin typeface="Calibri" panose="020F0502020204030204" pitchFamily="34" charset="0"/>
                <a:ea typeface="Times New Roman" panose="02020603050405020304" pitchFamily="18" charset="0"/>
                <a:cs typeface="Arial" panose="020B0604020202020204" pitchFamily="34" charset="0"/>
              </a:rPr>
              <a:t> Allah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vil</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være</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nok</a:t>
            </a:r>
            <a:r>
              <a:rPr lang="en-US" sz="1100" dirty="0">
                <a:effectLst/>
                <a:latin typeface="Calibri" panose="020F0502020204030204" pitchFamily="34" charset="0"/>
                <a:ea typeface="Times New Roman" panose="02020603050405020304" pitchFamily="18" charset="0"/>
                <a:cs typeface="Arial" panose="020B0604020202020204" pitchFamily="34" charset="0"/>
              </a:rPr>
              <a:t> for den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som</a:t>
            </a:r>
            <a:r>
              <a:rPr lang="en-US" sz="1100" dirty="0">
                <a:effectLst/>
                <a:latin typeface="Calibri" panose="020F0502020204030204" pitchFamily="34" charset="0"/>
                <a:ea typeface="Times New Roman" panose="02020603050405020304" pitchFamily="18" charset="0"/>
                <a:cs typeface="Arial" panose="020B0604020202020204" pitchFamily="34" charset="0"/>
              </a:rPr>
              <a:t> setter sin lit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til</a:t>
            </a:r>
            <a:r>
              <a:rPr lang="en-US" sz="1100" dirty="0">
                <a:effectLst/>
                <a:latin typeface="Calibri" panose="020F0502020204030204" pitchFamily="34" charset="0"/>
                <a:ea typeface="Times New Roman" panose="02020603050405020304" pitchFamily="18" charset="0"/>
                <a:cs typeface="Arial" panose="020B0604020202020204" pitchFamily="34" charset="0"/>
              </a:rPr>
              <a:t> Ham).</a:t>
            </a:r>
            <a:endParaRPr lang="en-US" sz="1100" dirty="0"/>
          </a:p>
        </p:txBody>
      </p:sp>
      <p:sp>
        <p:nvSpPr>
          <p:cNvPr id="38" name="Rectangle: Rounded Corners 37">
            <a:extLst>
              <a:ext uri="{FF2B5EF4-FFF2-40B4-BE49-F238E27FC236}">
                <a16:creationId xmlns:a16="http://schemas.microsoft.com/office/drawing/2014/main" id="{0B1DF632-1E3B-4956-8EAB-FFD90F549495}"/>
              </a:ext>
            </a:extLst>
          </p:cNvPr>
          <p:cNvSpPr/>
          <p:nvPr/>
        </p:nvSpPr>
        <p:spPr>
          <a:xfrm>
            <a:off x="5455533" y="6291194"/>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lvl="0" rtl="0">
              <a:lnSpc>
                <a:spcPct val="107000"/>
              </a:lnSpc>
              <a:spcAft>
                <a:spcPts val="80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Å </a:t>
            </a:r>
            <a:r>
              <a:rPr lang="en-US" sz="800" dirty="0" err="1">
                <a:effectLst/>
                <a:latin typeface="Calibri" panose="020F0502020204030204" pitchFamily="34" charset="0"/>
                <a:ea typeface="Times New Roman" panose="02020603050405020304" pitchFamily="18" charset="0"/>
                <a:cs typeface="Arial" panose="020B0604020202020204" pitchFamily="34" charset="0"/>
              </a:rPr>
              <a:t>være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tålmodig</a:t>
            </a:r>
            <a:r>
              <a:rPr lang="en-US" sz="800" dirty="0">
                <a:effectLst/>
                <a:latin typeface="Calibri" panose="020F0502020204030204" pitchFamily="34" charset="0"/>
                <a:ea typeface="Times New Roman" panose="02020603050405020304" pitchFamily="18" charset="0"/>
                <a:cs typeface="Arial" panose="020B0604020202020204" pitchFamily="34" charset="0"/>
              </a:rPr>
              <a:t> over </a:t>
            </a:r>
            <a:r>
              <a:rPr lang="en-US" sz="800" dirty="0" err="1">
                <a:effectLst/>
                <a:latin typeface="Calibri" panose="020F0502020204030204" pitchFamily="34" charset="0"/>
                <a:ea typeface="Times New Roman" panose="02020603050405020304" pitchFamily="18" charset="0"/>
                <a:cs typeface="Arial" panose="020B0604020202020204" pitchFamily="34" charset="0"/>
              </a:rPr>
              <a:t>andres</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feil</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og</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skadene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som</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kan</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ramme</a:t>
            </a:r>
            <a:r>
              <a:rPr lang="en-US" sz="800" dirty="0">
                <a:effectLst/>
                <a:latin typeface="Calibri" panose="020F0502020204030204" pitchFamily="34" charset="0"/>
                <a:ea typeface="Times New Roman" panose="02020603050405020304" pitchFamily="18" charset="0"/>
                <a:cs typeface="Arial" panose="020B0604020202020204" pitchFamily="34" charset="0"/>
              </a:rPr>
              <a:t> deg </a:t>
            </a:r>
            <a:r>
              <a:rPr lang="en-US" sz="800" dirty="0" err="1">
                <a:effectLst/>
                <a:latin typeface="Calibri" panose="020F0502020204030204" pitchFamily="34" charset="0"/>
                <a:ea typeface="Times New Roman" panose="02020603050405020304" pitchFamily="18" charset="0"/>
                <a:cs typeface="Arial" panose="020B0604020202020204" pitchFamily="34" charset="0"/>
              </a:rPr>
              <a:t>pga</a:t>
            </a:r>
            <a:r>
              <a:rPr lang="en-US" sz="800" dirty="0">
                <a:effectLst/>
                <a:latin typeface="Calibri" panose="020F0502020204030204" pitchFamily="34" charset="0"/>
                <a:ea typeface="Times New Roman" panose="02020603050405020304" pitchFamily="18" charset="0"/>
                <a:cs typeface="Arial" panose="020B0604020202020204" pitchFamily="34" charset="0"/>
              </a:rPr>
              <a:t>. dem: </a:t>
            </a:r>
            <a:r>
              <a:rPr lang="en-US" sz="800" dirty="0" err="1">
                <a:effectLst/>
                <a:latin typeface="Calibri" panose="020F0502020204030204" pitchFamily="34" charset="0"/>
                <a:ea typeface="Times New Roman" panose="02020603050405020304" pitchFamily="18" charset="0"/>
                <a:cs typeface="Arial" panose="020B0604020202020204" pitchFamily="34" charset="0"/>
              </a:rPr>
              <a:t>hvert</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eneste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menneske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bør</a:t>
            </a:r>
            <a:r>
              <a:rPr lang="en-US" sz="800" dirty="0">
                <a:effectLst/>
                <a:latin typeface="Calibri" panose="020F0502020204030204" pitchFamily="34" charset="0"/>
                <a:ea typeface="Times New Roman" panose="02020603050405020304" pitchFamily="18" charset="0"/>
                <a:cs typeface="Arial" panose="020B0604020202020204" pitchFamily="34" charset="0"/>
              </a:rPr>
              <a:t> ha </a:t>
            </a:r>
            <a:r>
              <a:rPr lang="en-US" sz="800" dirty="0" err="1">
                <a:effectLst/>
                <a:latin typeface="Calibri" panose="020F0502020204030204" pitchFamily="34" charset="0"/>
                <a:ea typeface="Times New Roman" panose="02020603050405020304" pitchFamily="18" charset="0"/>
                <a:cs typeface="Arial" panose="020B0604020202020204" pitchFamily="34" charset="0"/>
              </a:rPr>
              <a:t>en</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defekt</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mangel</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eller</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noe</a:t>
            </a:r>
            <a:r>
              <a:rPr lang="en-US" sz="800" dirty="0">
                <a:effectLst/>
                <a:latin typeface="Calibri" panose="020F0502020204030204" pitchFamily="34" charset="0"/>
                <a:ea typeface="Times New Roman" panose="02020603050405020304" pitchFamily="18" charset="0"/>
                <a:cs typeface="Arial" panose="020B0604020202020204" pitchFamily="34" charset="0"/>
              </a:rPr>
              <a:t> du </a:t>
            </a:r>
            <a:r>
              <a:rPr lang="en-US" sz="800" dirty="0" err="1">
                <a:effectLst/>
                <a:latin typeface="Calibri" panose="020F0502020204030204" pitchFamily="34" charset="0"/>
                <a:ea typeface="Times New Roman" panose="02020603050405020304" pitchFamily="18" charset="0"/>
                <a:cs typeface="Arial" panose="020B0604020202020204" pitchFamily="34" charset="0"/>
              </a:rPr>
              <a:t>misliker</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Så</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fokuser</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på</a:t>
            </a:r>
            <a:r>
              <a:rPr lang="en-US" sz="800" dirty="0">
                <a:effectLst/>
                <a:latin typeface="Calibri" panose="020F0502020204030204" pitchFamily="34" charset="0"/>
                <a:ea typeface="Times New Roman" panose="02020603050405020304" pitchFamily="18" charset="0"/>
                <a:cs typeface="Arial" panose="020B0604020202020204" pitchFamily="34" charset="0"/>
              </a:rPr>
              <a:t> den </a:t>
            </a:r>
            <a:r>
              <a:rPr lang="en-US" sz="800" dirty="0" err="1">
                <a:effectLst/>
                <a:latin typeface="Calibri" panose="020F0502020204030204" pitchFamily="34" charset="0"/>
                <a:ea typeface="Times New Roman" panose="02020603050405020304" pitchFamily="18" charset="0"/>
                <a:cs typeface="Arial" panose="020B0604020202020204" pitchFamily="34" charset="0"/>
              </a:rPr>
              <a:t>andre</a:t>
            </a:r>
            <a:r>
              <a:rPr lang="en-US" sz="800" dirty="0">
                <a:effectLst/>
                <a:latin typeface="Calibri" panose="020F0502020204030204" pitchFamily="34" charset="0"/>
                <a:ea typeface="Times New Roman" panose="02020603050405020304" pitchFamily="18" charset="0"/>
                <a:cs typeface="Arial" panose="020B0604020202020204" pitchFamily="34" charset="0"/>
              </a:rPr>
              <a:t> positive side heller.</a:t>
            </a:r>
            <a:endParaRPr lang="en-US" sz="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0" name="Rectangle: Rounded Corners 39">
            <a:extLst>
              <a:ext uri="{FF2B5EF4-FFF2-40B4-BE49-F238E27FC236}">
                <a16:creationId xmlns:a16="http://schemas.microsoft.com/office/drawing/2014/main" id="{6586663B-B3F2-40E5-AA92-E732B139E04E}"/>
              </a:ext>
            </a:extLst>
          </p:cNvPr>
          <p:cNvSpPr/>
          <p:nvPr/>
        </p:nvSpPr>
        <p:spPr>
          <a:xfrm>
            <a:off x="2919917" y="6291192"/>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lvl="0" rtl="0">
              <a:lnSpc>
                <a:spcPct val="107000"/>
              </a:lnSpc>
              <a:spcAft>
                <a:spcPts val="800"/>
              </a:spcAft>
            </a:pPr>
            <a:r>
              <a:rPr lang="en-US" sz="900" dirty="0">
                <a:effectLst/>
                <a:latin typeface="Calibri" panose="020F0502020204030204" pitchFamily="34" charset="0"/>
                <a:ea typeface="Times New Roman" panose="02020603050405020304" pitchFamily="18" charset="0"/>
                <a:cs typeface="Arial" panose="020B0604020202020204" pitchFamily="34" charset="0"/>
              </a:rPr>
              <a:t>Å </a:t>
            </a:r>
            <a:r>
              <a:rPr lang="en-US" sz="900" dirty="0" err="1">
                <a:effectLst/>
                <a:latin typeface="Calibri" panose="020F0502020204030204" pitchFamily="34" charset="0"/>
                <a:ea typeface="Times New Roman" panose="02020603050405020304" pitchFamily="18" charset="0"/>
                <a:cs typeface="Arial" panose="020B0604020202020204" pitchFamily="34" charset="0"/>
              </a:rPr>
              <a:t>ikke</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være</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opptatt</a:t>
            </a:r>
            <a:r>
              <a:rPr lang="en-US" sz="900" dirty="0">
                <a:effectLst/>
                <a:latin typeface="Calibri" panose="020F0502020204030204" pitchFamily="34" charset="0"/>
                <a:ea typeface="Times New Roman" panose="02020603050405020304" pitchFamily="18" charset="0"/>
                <a:cs typeface="Arial" panose="020B0604020202020204" pitchFamily="34" charset="0"/>
              </a:rPr>
              <a:t> av </a:t>
            </a:r>
            <a:r>
              <a:rPr lang="en-US" sz="900" err="1">
                <a:effectLst/>
                <a:latin typeface="Calibri" panose="020F0502020204030204" pitchFamily="34" charset="0"/>
                <a:ea typeface="Times New Roman" panose="02020603050405020304" pitchFamily="18" charset="0"/>
                <a:cs typeface="Arial" panose="020B0604020202020204" pitchFamily="34" charset="0"/>
              </a:rPr>
              <a:t>meningsløse</a:t>
            </a:r>
            <a:r>
              <a:rPr lang="en-US" sz="900">
                <a:effectLst/>
                <a:latin typeface="Calibri" panose="020F0502020204030204" pitchFamily="34" charset="0"/>
                <a:ea typeface="Times New Roman" panose="02020603050405020304" pitchFamily="18" charset="0"/>
                <a:cs typeface="Arial" panose="020B0604020202020204" pitchFamily="34" charset="0"/>
              </a:rPr>
              <a:t> ting</a:t>
            </a:r>
            <a:r>
              <a:rPr lang="ar-SA" sz="900">
                <a:latin typeface="Calibri" panose="020F0502020204030204" pitchFamily="34" charset="0"/>
                <a:ea typeface="Times New Roman" panose="02020603050405020304" pitchFamily="18" charset="0"/>
                <a:cs typeface="Arial" panose="020B0604020202020204" pitchFamily="34" charset="0"/>
              </a:rPr>
              <a:t>, på samme måte som du prøver  være tålmodig ovenfor problemene dine bør du unngå de uviktige tingene.</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2" name="Rectangle: Rounded Corners 41">
            <a:extLst>
              <a:ext uri="{FF2B5EF4-FFF2-40B4-BE49-F238E27FC236}">
                <a16:creationId xmlns:a16="http://schemas.microsoft.com/office/drawing/2014/main" id="{9E11213D-D652-46E5-A5AC-95DEC99BA10A}"/>
              </a:ext>
            </a:extLst>
          </p:cNvPr>
          <p:cNvSpPr/>
          <p:nvPr/>
        </p:nvSpPr>
        <p:spPr>
          <a:xfrm>
            <a:off x="384301" y="6291192"/>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a:effectLst/>
                <a:latin typeface="Calibri" panose="020F0502020204030204" pitchFamily="34" charset="0"/>
                <a:ea typeface="Times New Roman" panose="02020603050405020304" pitchFamily="18" charset="0"/>
                <a:cs typeface="Arial" panose="020B0604020202020204" pitchFamily="34" charset="0"/>
              </a:rPr>
              <a:t>Livet er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kort</a:t>
            </a:r>
            <a:r>
              <a:rPr lang="en-US" sz="1000" dirty="0">
                <a:effectLst/>
                <a:latin typeface="Calibri" panose="020F0502020204030204" pitchFamily="34" charset="0"/>
                <a:ea typeface="Times New Roman" panose="02020603050405020304" pitchFamily="18" charset="0"/>
                <a:cs typeface="Arial" panose="020B0604020202020204" pitchFamily="34" charset="0"/>
              </a:rPr>
              <a:t>: Dette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nåværende</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livet</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på</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tross</a:t>
            </a:r>
            <a:r>
              <a:rPr lang="en-US" sz="1000" dirty="0">
                <a:effectLst/>
                <a:latin typeface="Calibri" panose="020F0502020204030204" pitchFamily="34" charset="0"/>
                <a:ea typeface="Times New Roman" panose="02020603050405020304" pitchFamily="18" charset="0"/>
                <a:cs typeface="Arial" panose="020B0604020202020204" pitchFamily="34" charset="0"/>
              </a:rPr>
              <a:t> av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sitt</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korthet</a:t>
            </a:r>
            <a:r>
              <a:rPr lang="en-US" sz="1000" dirty="0">
                <a:effectLst/>
                <a:latin typeface="Calibri" panose="020F0502020204030204" pitchFamily="34" charset="0"/>
                <a:ea typeface="Times New Roman" panose="02020603050405020304" pitchFamily="18" charset="0"/>
                <a:cs typeface="Arial" panose="020B0604020202020204" pitchFamily="34" charset="0"/>
              </a:rPr>
              <a:t> er et liv </a:t>
            </a:r>
            <a:r>
              <a:rPr lang="en-US" sz="1000">
                <a:effectLst/>
                <a:latin typeface="Calibri" panose="020F0502020204030204" pitchFamily="34" charset="0"/>
                <a:ea typeface="Times New Roman" panose="02020603050405020304" pitchFamily="18" charset="0"/>
                <a:cs typeface="Arial" panose="020B0604020202020204" pitchFamily="34" charset="0"/>
              </a:rPr>
              <a:t>av roog </a:t>
            </a:r>
            <a:r>
              <a:rPr lang="en-US" sz="1000" dirty="0">
                <a:effectLst/>
                <a:latin typeface="Calibri" panose="020F0502020204030204" pitchFamily="34" charset="0"/>
                <a:ea typeface="Times New Roman" panose="02020603050405020304" pitchFamily="18" charset="0"/>
                <a:cs typeface="Arial" panose="020B0604020202020204" pitchFamily="34" charset="0"/>
              </a:rPr>
              <a:t>glede.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Så</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ikke</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gjøre</a:t>
            </a:r>
            <a:r>
              <a:rPr lang="en-US" sz="1000" dirty="0">
                <a:effectLst/>
                <a:latin typeface="Calibri" panose="020F0502020204030204" pitchFamily="34" charset="0"/>
                <a:ea typeface="Times New Roman" panose="02020603050405020304" pitchFamily="18" charset="0"/>
                <a:cs typeface="Arial" panose="020B0604020202020204" pitchFamily="34" charset="0"/>
              </a:rPr>
              <a:t> det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kortere</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ved</a:t>
            </a:r>
            <a:r>
              <a:rPr lang="en-US" sz="1000" dirty="0">
                <a:effectLst/>
                <a:latin typeface="Calibri" panose="020F0502020204030204" pitchFamily="34" charset="0"/>
                <a:ea typeface="Times New Roman" panose="02020603050405020304" pitchFamily="18" charset="0"/>
                <a:cs typeface="Arial" panose="020B0604020202020204" pitchFamily="34" charset="0"/>
              </a:rPr>
              <a:t> å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fokusere</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på</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uro</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000" dirty="0">
                <a:effectLst/>
                <a:latin typeface="Calibri" panose="020F0502020204030204" pitchFamily="34" charset="0"/>
                <a:ea typeface="Times New Roman" panose="02020603050405020304" pitchFamily="18" charset="0"/>
                <a:cs typeface="Arial" panose="020B0604020202020204" pitchFamily="34" charset="0"/>
              </a:rPr>
              <a:t> </a:t>
            </a:r>
            <a:r>
              <a:rPr lang="en-US" sz="1000" dirty="0" err="1">
                <a:effectLst/>
                <a:latin typeface="Calibri" panose="020F0502020204030204" pitchFamily="34" charset="0"/>
                <a:ea typeface="Times New Roman" panose="02020603050405020304" pitchFamily="18" charset="0"/>
                <a:cs typeface="Arial" panose="020B0604020202020204" pitchFamily="34" charset="0"/>
              </a:rPr>
              <a:t>sorg</a:t>
            </a:r>
            <a:r>
              <a:rPr lang="en-US" sz="1000" dirty="0">
                <a:effectLst/>
                <a:latin typeface="Calibri" panose="020F0502020204030204" pitchFamily="34" charset="0"/>
                <a:ea typeface="Times New Roman" panose="02020603050405020304" pitchFamily="18" charset="0"/>
                <a:cs typeface="Arial" panose="020B0604020202020204" pitchFamily="34" charset="0"/>
              </a:rPr>
              <a:t>.</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5" name="Rectangle: Rounded Corners 44">
            <a:extLst>
              <a:ext uri="{FF2B5EF4-FFF2-40B4-BE49-F238E27FC236}">
                <a16:creationId xmlns:a16="http://schemas.microsoft.com/office/drawing/2014/main" id="{59BC0E79-2C7A-41E3-9292-0A8B638E3401}"/>
              </a:ext>
            </a:extLst>
          </p:cNvPr>
          <p:cNvSpPr/>
          <p:nvPr/>
        </p:nvSpPr>
        <p:spPr>
          <a:xfrm>
            <a:off x="10175314" y="8170281"/>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SA" sz="900">
                <a:latin typeface="Calibri" panose="020F0502020204030204" pitchFamily="34" charset="0"/>
                <a:cs typeface="Arial" panose="020B0604020202020204" pitchFamily="34" charset="0"/>
              </a:rPr>
              <a:t>Ikke vær urolig for det som ikke har skjedd, Ikke la den beskymringen ta over alle de gode tingen som kommer.</a:t>
            </a:r>
            <a:endParaRPr lang="en-US" sz="900" dirty="0"/>
          </a:p>
        </p:txBody>
      </p:sp>
      <p:sp>
        <p:nvSpPr>
          <p:cNvPr id="47" name="Rectangle: Rounded Corners 46">
            <a:extLst>
              <a:ext uri="{FF2B5EF4-FFF2-40B4-BE49-F238E27FC236}">
                <a16:creationId xmlns:a16="http://schemas.microsoft.com/office/drawing/2014/main" id="{EAB3CC72-381E-46BA-869C-957209D2B6EB}"/>
              </a:ext>
            </a:extLst>
          </p:cNvPr>
          <p:cNvSpPr/>
          <p:nvPr/>
        </p:nvSpPr>
        <p:spPr>
          <a:xfrm>
            <a:off x="7897030" y="8170280"/>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800" err="1">
                <a:effectLst/>
                <a:latin typeface="Calibri" panose="020F0502020204030204" pitchFamily="34" charset="0"/>
                <a:ea typeface="Times New Roman" panose="02020603050405020304" pitchFamily="18" charset="0"/>
                <a:cs typeface="Arial" panose="020B0604020202020204" pitchFamily="34" charset="0"/>
              </a:rPr>
              <a:t>Ikke</a:t>
            </a:r>
            <a:r>
              <a:rPr lang="en-US" sz="800">
                <a:effectLst/>
                <a:latin typeface="Calibri" panose="020F0502020204030204" pitchFamily="34" charset="0"/>
                <a:ea typeface="Times New Roman" panose="02020603050405020304" pitchFamily="18" charset="0"/>
                <a:cs typeface="Arial" panose="020B0604020202020204" pitchFamily="34" charset="0"/>
              </a:rPr>
              <a:t> </a:t>
            </a:r>
            <a:r>
              <a:rPr lang="ar-SA" sz="800">
                <a:latin typeface="Calibri" panose="020F0502020204030204" pitchFamily="34" charset="0"/>
                <a:ea typeface="Times New Roman" panose="02020603050405020304" pitchFamily="18" charset="0"/>
                <a:cs typeface="Arial" panose="020B0604020202020204" pitchFamily="34" charset="0"/>
              </a:rPr>
              <a:t> irriter deg over</a:t>
            </a:r>
            <a:r>
              <a:rPr lang="en-US" sz="800">
                <a:effectLst/>
                <a:latin typeface="Calibri" panose="020F0502020204030204" pitchFamily="34" charset="0"/>
                <a:ea typeface="Times New Roman" panose="02020603050405020304" pitchFamily="18" charset="0"/>
                <a:cs typeface="Arial" panose="020B0604020202020204" pitchFamily="34" charset="0"/>
              </a:rPr>
              <a:t> </a:t>
            </a:r>
            <a:r>
              <a:rPr lang="en-US" sz="800" err="1">
                <a:effectLst/>
                <a:latin typeface="Calibri" panose="020F0502020204030204" pitchFamily="34" charset="0"/>
                <a:ea typeface="Times New Roman" panose="02020603050405020304" pitchFamily="18" charset="0"/>
                <a:cs typeface="Arial" panose="020B0604020202020204" pitchFamily="34" charset="0"/>
              </a:rPr>
              <a:t>skadene</a:t>
            </a:r>
            <a:r>
              <a:rPr lang="en-US" sz="800">
                <a:effectLst/>
                <a:latin typeface="Calibri" panose="020F0502020204030204" pitchFamily="34" charset="0"/>
                <a:ea typeface="Times New Roman" panose="02020603050405020304" pitchFamily="18" charset="0"/>
                <a:cs typeface="Arial" panose="020B0604020202020204" pitchFamily="34" charset="0"/>
              </a:rPr>
              <a:t> </a:t>
            </a:r>
            <a:r>
              <a:rPr lang="ar-SA" sz="800">
                <a:latin typeface="Calibri" panose="020F0502020204030204" pitchFamily="34" charset="0"/>
                <a:ea typeface="Times New Roman" panose="02020603050405020304" pitchFamily="18" charset="0"/>
                <a:cs typeface="Arial" panose="020B0604020202020204" pitchFamily="34" charset="0"/>
              </a:rPr>
              <a:t>påført  avandre</a:t>
            </a:r>
            <a:r>
              <a:rPr lang="en-US" sz="80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disse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skadene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påvirker</a:t>
            </a:r>
            <a:r>
              <a:rPr lang="en-US" sz="800" dirty="0">
                <a:effectLst/>
                <a:latin typeface="Calibri" panose="020F0502020204030204" pitchFamily="34" charset="0"/>
                <a:ea typeface="Times New Roman" panose="02020603050405020304" pitchFamily="18" charset="0"/>
                <a:cs typeface="Arial" panose="020B0604020202020204" pitchFamily="34" charset="0"/>
              </a:rPr>
              <a:t> de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som</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gjøre</a:t>
            </a:r>
            <a:r>
              <a:rPr lang="en-US" sz="800" dirty="0">
                <a:effectLst/>
                <a:latin typeface="Calibri" panose="020F0502020204030204" pitchFamily="34" charset="0"/>
                <a:ea typeface="Times New Roman" panose="02020603050405020304" pitchFamily="18" charset="0"/>
                <a:cs typeface="Arial" panose="020B0604020202020204" pitchFamily="34" charset="0"/>
              </a:rPr>
              <a:t> dem. </a:t>
            </a:r>
            <a:r>
              <a:rPr lang="en-US" sz="800" dirty="0" err="1">
                <a:effectLst/>
                <a:latin typeface="Calibri" panose="020F0502020204030204" pitchFamily="34" charset="0"/>
                <a:ea typeface="Times New Roman" panose="02020603050405020304" pitchFamily="18" charset="0"/>
                <a:cs typeface="Arial" panose="020B0604020202020204" pitchFamily="34" charset="0"/>
              </a:rPr>
              <a:t>Så</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ikke</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fokuser</a:t>
            </a:r>
            <a:r>
              <a:rPr lang="en-US" sz="800" dirty="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på</a:t>
            </a:r>
            <a:r>
              <a:rPr lang="en-US" sz="800" dirty="0">
                <a:effectLst/>
                <a:latin typeface="Calibri" panose="020F0502020204030204" pitchFamily="34" charset="0"/>
                <a:ea typeface="Times New Roman" panose="02020603050405020304" pitchFamily="18" charset="0"/>
                <a:cs typeface="Arial" panose="020B0604020202020204" pitchFamily="34" charset="0"/>
              </a:rPr>
              <a:t> de </a:t>
            </a:r>
            <a:r>
              <a:rPr lang="en-US" sz="800" err="1">
                <a:effectLst/>
                <a:latin typeface="Calibri" panose="020F0502020204030204" pitchFamily="34" charset="0"/>
                <a:ea typeface="Times New Roman" panose="02020603050405020304" pitchFamily="18" charset="0"/>
                <a:cs typeface="Arial" panose="020B0604020202020204" pitchFamily="34" charset="0"/>
              </a:rPr>
              <a:t>og</a:t>
            </a:r>
            <a:r>
              <a:rPr lang="en-US" sz="800">
                <a:effectLst/>
                <a:latin typeface="Calibri" panose="020F0502020204030204" pitchFamily="34" charset="0"/>
                <a:ea typeface="Times New Roman" panose="02020603050405020304" pitchFamily="18" charset="0"/>
                <a:cs typeface="Arial" panose="020B0604020202020204" pitchFamily="34" charset="0"/>
              </a:rPr>
              <a:t> </a:t>
            </a:r>
            <a:r>
              <a:rPr lang="ar-SA" sz="800">
                <a:effectLst/>
                <a:latin typeface="Calibri" panose="020F0502020204030204" pitchFamily="34" charset="0"/>
                <a:ea typeface="Times New Roman" panose="02020603050405020304" pitchFamily="18" charset="0"/>
                <a:cs typeface="Arial" panose="020B0604020202020204" pitchFamily="34" charset="0"/>
              </a:rPr>
              <a:t>Ikke</a:t>
            </a:r>
            <a:r>
              <a:rPr lang="en-US" sz="800">
                <a:effectLst/>
                <a:latin typeface="Calibri" panose="020F0502020204030204" pitchFamily="34" charset="0"/>
                <a:ea typeface="Times New Roman" panose="02020603050405020304" pitchFamily="18" charset="0"/>
                <a:cs typeface="Arial" panose="020B0604020202020204" pitchFamily="34" charset="0"/>
              </a:rPr>
              <a:t>la </a:t>
            </a:r>
            <a:r>
              <a:rPr lang="en-US" sz="800" dirty="0">
                <a:effectLst/>
                <a:latin typeface="Calibri" panose="020F0502020204030204" pitchFamily="34" charset="0"/>
                <a:ea typeface="Times New Roman" panose="02020603050405020304" pitchFamily="18" charset="0"/>
                <a:cs typeface="Arial" panose="020B0604020202020204" pitchFamily="34" charset="0"/>
              </a:rPr>
              <a:t>de </a:t>
            </a:r>
            <a:r>
              <a:rPr lang="en-US" sz="800" dirty="0" err="1">
                <a:effectLst/>
                <a:latin typeface="Calibri" panose="020F0502020204030204" pitchFamily="34" charset="0"/>
                <a:ea typeface="Times New Roman" panose="02020603050405020304" pitchFamily="18" charset="0"/>
                <a:cs typeface="Arial" panose="020B0604020202020204" pitchFamily="34" charset="0"/>
              </a:rPr>
              <a:t>påvirke</a:t>
            </a:r>
            <a:r>
              <a:rPr lang="en-US" sz="800" dirty="0">
                <a:effectLst/>
                <a:latin typeface="Calibri" panose="020F0502020204030204" pitchFamily="34" charset="0"/>
                <a:ea typeface="Times New Roman" panose="02020603050405020304" pitchFamily="18" charset="0"/>
                <a:cs typeface="Arial" panose="020B0604020202020204" pitchFamily="34" charset="0"/>
              </a:rPr>
              <a:t> deg </a:t>
            </a:r>
            <a:r>
              <a:rPr lang="en-US" sz="800" dirty="0" err="1">
                <a:effectLst/>
                <a:latin typeface="Calibri" panose="020F0502020204030204" pitchFamily="34" charset="0"/>
                <a:ea typeface="Times New Roman" panose="02020603050405020304" pitchFamily="18" charset="0"/>
                <a:cs typeface="Arial" panose="020B0604020202020204" pitchFamily="34" charset="0"/>
              </a:rPr>
              <a:t>også</a:t>
            </a:r>
            <a:r>
              <a:rPr lang="en-US" sz="800" dirty="0">
                <a:effectLst/>
                <a:latin typeface="Calibri" panose="020F0502020204030204" pitchFamily="34" charset="0"/>
                <a:ea typeface="Times New Roman" panose="02020603050405020304" pitchFamily="18" charset="0"/>
                <a:cs typeface="Arial" panose="020B0604020202020204" pitchFamily="34" charset="0"/>
              </a:rPr>
              <a:t>.</a:t>
            </a:r>
            <a:endParaRPr lang="en-US" sz="800" dirty="0"/>
          </a:p>
        </p:txBody>
      </p:sp>
      <p:sp>
        <p:nvSpPr>
          <p:cNvPr id="49" name="Rectangle: Rounded Corners 48">
            <a:extLst>
              <a:ext uri="{FF2B5EF4-FFF2-40B4-BE49-F238E27FC236}">
                <a16:creationId xmlns:a16="http://schemas.microsoft.com/office/drawing/2014/main" id="{6506A1E1-004C-4C68-8196-9EEE67F7957A}"/>
              </a:ext>
            </a:extLst>
          </p:cNvPr>
          <p:cNvSpPr/>
          <p:nvPr/>
        </p:nvSpPr>
        <p:spPr>
          <a:xfrm>
            <a:off x="5455533" y="8170279"/>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900" dirty="0">
                <a:effectLst/>
                <a:latin typeface="Calibri" panose="020F0502020204030204" pitchFamily="34" charset="0"/>
                <a:ea typeface="Times New Roman" panose="02020603050405020304" pitchFamily="18" charset="0"/>
                <a:cs typeface="Arial" panose="020B0604020202020204" pitchFamily="34" charset="0"/>
              </a:rPr>
              <a:t>Livet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ditt</a:t>
            </a:r>
            <a:r>
              <a:rPr lang="en-US" sz="900" dirty="0">
                <a:effectLst/>
                <a:latin typeface="Calibri" panose="020F0502020204030204" pitchFamily="34" charset="0"/>
                <a:ea typeface="Times New Roman" panose="02020603050405020304" pitchFamily="18" charset="0"/>
                <a:cs typeface="Arial" panose="020B0604020202020204" pitchFamily="34" charset="0"/>
              </a:rPr>
              <a:t> er </a:t>
            </a:r>
            <a:r>
              <a:rPr lang="en-US" sz="900" err="1">
                <a:effectLst/>
                <a:latin typeface="Calibri" panose="020F0502020204030204" pitchFamily="34" charset="0"/>
                <a:ea typeface="Times New Roman" panose="02020603050405020304" pitchFamily="18" charset="0"/>
                <a:cs typeface="Arial" panose="020B0604020202020204" pitchFamily="34" charset="0"/>
              </a:rPr>
              <a:t>avhengig</a:t>
            </a:r>
            <a:r>
              <a:rPr lang="en-US" sz="900">
                <a:effectLst/>
                <a:latin typeface="Calibri" panose="020F0502020204030204" pitchFamily="34" charset="0"/>
                <a:ea typeface="Times New Roman" panose="02020603050405020304" pitchFamily="18" charset="0"/>
                <a:cs typeface="Arial" panose="020B0604020202020204" pitchFamily="34" charset="0"/>
              </a:rPr>
              <a:t> </a:t>
            </a:r>
            <a:r>
              <a:rPr lang="ar-SA" sz="900">
                <a:effectLst/>
                <a:latin typeface="Calibri" panose="020F0502020204030204" pitchFamily="34" charset="0"/>
                <a:ea typeface="Times New Roman" panose="02020603050405020304" pitchFamily="18" charset="0"/>
                <a:cs typeface="Arial" panose="020B0604020202020204" pitchFamily="34" charset="0"/>
              </a:rPr>
              <a:t>av de gode tankene ,hvis du tenker på det gode alltid vil du ha et lykkelkg liv og hvis ikke så er det omvendt.</a:t>
            </a:r>
            <a:endParaRPr lang="en-US" sz="900" dirty="0"/>
          </a:p>
        </p:txBody>
      </p:sp>
      <p:sp>
        <p:nvSpPr>
          <p:cNvPr id="51" name="Rectangle: Rounded Corners 50">
            <a:extLst>
              <a:ext uri="{FF2B5EF4-FFF2-40B4-BE49-F238E27FC236}">
                <a16:creationId xmlns:a16="http://schemas.microsoft.com/office/drawing/2014/main" id="{9F8554C4-5A51-4A85-9E46-16784DC91364}"/>
              </a:ext>
            </a:extLst>
          </p:cNvPr>
          <p:cNvSpPr/>
          <p:nvPr/>
        </p:nvSpPr>
        <p:spPr>
          <a:xfrm>
            <a:off x="2919917" y="8170277"/>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SA" sz="800">
                <a:latin typeface="Calibri" panose="020F0502020204030204" pitchFamily="34" charset="0"/>
                <a:ea typeface="Times New Roman" panose="02020603050405020304" pitchFamily="18" charset="0"/>
                <a:cs typeface="Arial" panose="020B0604020202020204" pitchFamily="34" charset="0"/>
              </a:rPr>
              <a:t>Ikke forvent takknemlighet fra folk </a:t>
            </a:r>
            <a:r>
              <a:rPr lang="en-US" sz="800">
                <a:effectLst/>
                <a:latin typeface="Calibri" panose="020F0502020204030204" pitchFamily="34" charset="0"/>
                <a:ea typeface="Times New Roman" panose="02020603050405020304" pitchFamily="18" charset="0"/>
                <a:cs typeface="Arial" panose="020B0604020202020204" pitchFamily="34" charset="0"/>
              </a:rPr>
              <a:t> </a:t>
            </a:r>
            <a:r>
              <a:rPr lang="en-US" sz="800" dirty="0" err="1">
                <a:effectLst/>
                <a:latin typeface="Calibri" panose="020F0502020204030204" pitchFamily="34" charset="0"/>
                <a:ea typeface="Times New Roman" panose="02020603050405020304" pitchFamily="18" charset="0"/>
                <a:cs typeface="Arial" panose="020B0604020202020204" pitchFamily="34" charset="0"/>
              </a:rPr>
              <a:t>hvis</a:t>
            </a:r>
            <a:r>
              <a:rPr lang="en-US" sz="800" dirty="0">
                <a:effectLst/>
                <a:latin typeface="Calibri" panose="020F0502020204030204" pitchFamily="34" charset="0"/>
                <a:ea typeface="Times New Roman" panose="02020603050405020304" pitchFamily="18" charset="0"/>
                <a:cs typeface="Arial" panose="020B0604020202020204" pitchFamily="34" charset="0"/>
              </a:rPr>
              <a:t> du </a:t>
            </a:r>
            <a:r>
              <a:rPr lang="en-US" sz="800">
                <a:effectLst/>
                <a:latin typeface="Calibri" panose="020F0502020204030204" pitchFamily="34" charset="0"/>
                <a:ea typeface="Times New Roman" panose="02020603050405020304" pitchFamily="18" charset="0"/>
                <a:cs typeface="Arial" panose="020B0604020202020204" pitchFamily="34" charset="0"/>
              </a:rPr>
              <a:t>har </a:t>
            </a:r>
            <a:r>
              <a:rPr lang="ar-SA" sz="800">
                <a:latin typeface="Calibri" panose="020F0502020204030204" pitchFamily="34" charset="0"/>
                <a:ea typeface="Times New Roman" panose="02020603050405020304" pitchFamily="18" charset="0"/>
                <a:cs typeface="Arial" panose="020B0604020202020204" pitchFamily="34" charset="0"/>
              </a:rPr>
              <a:t>vært god mot,de som har rettigheter over deg og de som ikke har rettigheter over deg Ikke bry deg om at de ikke sa takk, du har gjort set for Allah.</a:t>
            </a:r>
            <a:endParaRPr lang="en-US" sz="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3" name="Rectangle: Rounded Corners 52">
            <a:extLst>
              <a:ext uri="{FF2B5EF4-FFF2-40B4-BE49-F238E27FC236}">
                <a16:creationId xmlns:a16="http://schemas.microsoft.com/office/drawing/2014/main" id="{BC2020B4-12C0-43FB-BE60-4FFAD1979C44}"/>
              </a:ext>
            </a:extLst>
          </p:cNvPr>
          <p:cNvSpPr/>
          <p:nvPr/>
        </p:nvSpPr>
        <p:spPr>
          <a:xfrm>
            <a:off x="384301" y="8170277"/>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100" dirty="0" err="1">
                <a:effectLst/>
                <a:latin typeface="Calibri" panose="020F0502020204030204" pitchFamily="34" charset="0"/>
                <a:ea typeface="Times New Roman" panose="02020603050405020304" pitchFamily="18" charset="0"/>
                <a:cs typeface="Arial" panose="020B0604020202020204" pitchFamily="34" charset="0"/>
              </a:rPr>
              <a:t>Vær</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opptatt</a:t>
            </a:r>
            <a:r>
              <a:rPr lang="en-US" sz="1100" dirty="0">
                <a:effectLst/>
                <a:latin typeface="Calibri" panose="020F0502020204030204" pitchFamily="34" charset="0"/>
                <a:ea typeface="Times New Roman" panose="02020603050405020304" pitchFamily="18" charset="0"/>
                <a:cs typeface="Arial" panose="020B0604020202020204" pitchFamily="34" charset="0"/>
              </a:rPr>
              <a:t> av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nyttige</a:t>
            </a:r>
            <a:r>
              <a:rPr lang="en-US" sz="1100" dirty="0">
                <a:effectLst/>
                <a:latin typeface="Calibri" panose="020F0502020204030204" pitchFamily="34" charset="0"/>
                <a:ea typeface="Times New Roman" panose="02020603050405020304" pitchFamily="18" charset="0"/>
                <a:cs typeface="Arial" panose="020B0604020202020204" pitchFamily="34" charset="0"/>
              </a:rPr>
              <a:t> ting: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unyttige</a:t>
            </a:r>
            <a:r>
              <a:rPr lang="en-US" sz="1100" dirty="0">
                <a:effectLst/>
                <a:latin typeface="Calibri" panose="020F0502020204030204" pitchFamily="34" charset="0"/>
                <a:ea typeface="Times New Roman" panose="02020603050405020304" pitchFamily="18" charset="0"/>
                <a:cs typeface="Arial" panose="020B0604020202020204" pitchFamily="34" charset="0"/>
              </a:rPr>
              <a:t> ting bringer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uro</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sorg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så</a:t>
            </a:r>
            <a:r>
              <a:rPr lang="en-US" sz="1100" dirty="0">
                <a:effectLst/>
                <a:latin typeface="Calibri" panose="020F0502020204030204" pitchFamily="34" charset="0"/>
                <a:ea typeface="Times New Roman" panose="02020603050405020304" pitchFamily="18" charset="0"/>
                <a:cs typeface="Arial" panose="020B0604020202020204" pitchFamily="34" charset="0"/>
              </a:rPr>
              <a:t> ta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nytte</a:t>
            </a:r>
            <a:r>
              <a:rPr lang="en-US" sz="1100" dirty="0">
                <a:effectLst/>
                <a:latin typeface="Calibri" panose="020F0502020204030204" pitchFamily="34" charset="0"/>
                <a:ea typeface="Times New Roman" panose="02020603050405020304" pitchFamily="18" charset="0"/>
                <a:cs typeface="Arial" panose="020B0604020202020204" pitchFamily="34" charset="0"/>
              </a:rPr>
              <a:t> av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nyttige</a:t>
            </a:r>
            <a:r>
              <a:rPr lang="en-US" sz="1100" dirty="0">
                <a:effectLst/>
                <a:latin typeface="Calibri" panose="020F0502020204030204" pitchFamily="34" charset="0"/>
                <a:ea typeface="Times New Roman" panose="02020603050405020304" pitchFamily="18" charset="0"/>
                <a:cs typeface="Arial" panose="020B0604020202020204" pitchFamily="34" charset="0"/>
              </a:rPr>
              <a:t> ting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istedet</a:t>
            </a:r>
            <a:r>
              <a:rPr lang="en-US" sz="1100" dirty="0">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p>
        </p:txBody>
      </p:sp>
      <p:sp>
        <p:nvSpPr>
          <p:cNvPr id="55" name="Rectangle: Rounded Corners 54">
            <a:extLst>
              <a:ext uri="{FF2B5EF4-FFF2-40B4-BE49-F238E27FC236}">
                <a16:creationId xmlns:a16="http://schemas.microsoft.com/office/drawing/2014/main" id="{FEE1C8CC-8805-485C-8431-AA465A5330F0}"/>
              </a:ext>
            </a:extLst>
          </p:cNvPr>
          <p:cNvSpPr/>
          <p:nvPr/>
        </p:nvSpPr>
        <p:spPr>
          <a:xfrm>
            <a:off x="6766173" y="9719070"/>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900" dirty="0" err="1">
                <a:effectLst/>
                <a:latin typeface="Calibri" panose="020F0502020204030204" pitchFamily="34" charset="0"/>
                <a:ea typeface="Times New Roman" panose="02020603050405020304" pitchFamily="18" charset="0"/>
                <a:cs typeface="Arial" panose="020B0604020202020204" pitchFamily="34" charset="0"/>
              </a:rPr>
              <a:t>Avgjør</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tingene</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umiddelbart</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hvis</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ikke</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tingene</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dirty="0" err="1">
                <a:effectLst/>
                <a:latin typeface="Calibri" panose="020F0502020204030204" pitchFamily="34" charset="0"/>
                <a:ea typeface="Times New Roman" panose="02020603050405020304" pitchFamily="18" charset="0"/>
                <a:cs typeface="Arial" panose="020B0604020202020204" pitchFamily="34" charset="0"/>
              </a:rPr>
              <a:t>blir</a:t>
            </a:r>
            <a:r>
              <a:rPr lang="en-US" sz="900" dirty="0">
                <a:effectLst/>
                <a:latin typeface="Calibri" panose="020F0502020204030204" pitchFamily="34" charset="0"/>
                <a:ea typeface="Times New Roman" panose="02020603050405020304" pitchFamily="18" charset="0"/>
                <a:cs typeface="Arial" panose="020B0604020202020204" pitchFamily="34" charset="0"/>
              </a:rPr>
              <a:t> </a:t>
            </a:r>
            <a:r>
              <a:rPr lang="en-US" sz="900" err="1">
                <a:effectLst/>
                <a:latin typeface="Calibri" panose="020F0502020204030204" pitchFamily="34" charset="0"/>
                <a:ea typeface="Times New Roman" panose="02020603050405020304" pitchFamily="18" charset="0"/>
                <a:cs typeface="Arial" panose="020B0604020202020204" pitchFamily="34" charset="0"/>
              </a:rPr>
              <a:t>avgjort</a:t>
            </a:r>
            <a:r>
              <a:rPr lang="en-US" sz="900">
                <a:effectLst/>
                <a:latin typeface="Calibri" panose="020F0502020204030204" pitchFamily="34" charset="0"/>
                <a:ea typeface="Times New Roman" panose="02020603050405020304" pitchFamily="18" charset="0"/>
                <a:cs typeface="Arial" panose="020B0604020202020204" pitchFamily="34" charset="0"/>
              </a:rPr>
              <a:t> </a:t>
            </a:r>
            <a:r>
              <a:rPr lang="ar-SA" sz="900">
                <a:latin typeface="Calibri" panose="020F0502020204030204" pitchFamily="34" charset="0"/>
                <a:ea typeface="Times New Roman" panose="02020603050405020304" pitchFamily="18" charset="0"/>
                <a:cs typeface="Arial" panose="020B0604020202020204" pitchFamily="34" charset="0"/>
              </a:rPr>
              <a:t>,så vil alt samle seg til en tid og du vil bli veldig opptatt.</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7" name="Rectangle: Rounded Corners 56">
            <a:extLst>
              <a:ext uri="{FF2B5EF4-FFF2-40B4-BE49-F238E27FC236}">
                <a16:creationId xmlns:a16="http://schemas.microsoft.com/office/drawing/2014/main" id="{FA87C01B-2457-4EB8-AC8F-E823FDBF9ED2}"/>
              </a:ext>
            </a:extLst>
          </p:cNvPr>
          <p:cNvSpPr/>
          <p:nvPr/>
        </p:nvSpPr>
        <p:spPr>
          <a:xfrm>
            <a:off x="3992493" y="9719069"/>
            <a:ext cx="1840375" cy="90571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a:lnSpc>
                <a:spcPct val="107000"/>
              </a:lnSpc>
              <a:spcBef>
                <a:spcPts val="10"/>
              </a:spcBef>
              <a:spcAft>
                <a:spcPts val="10"/>
              </a:spcAft>
            </a:pPr>
            <a:r>
              <a:rPr lang="en-US" sz="800" err="1">
                <a:effectLst/>
                <a:latin typeface="Calibri" panose="020F0502020204030204" pitchFamily="34" charset="0"/>
                <a:ea typeface="Times New Roman" panose="02020603050405020304" pitchFamily="18" charset="0"/>
                <a:cs typeface="Arial" panose="020B0604020202020204" pitchFamily="34" charset="0"/>
              </a:rPr>
              <a:t>Arrangere</a:t>
            </a:r>
            <a:r>
              <a:rPr lang="en-US" sz="800">
                <a:effectLst/>
                <a:latin typeface="Calibri" panose="020F0502020204030204" pitchFamily="34" charset="0"/>
                <a:ea typeface="Times New Roman" panose="02020603050405020304" pitchFamily="18" charset="0"/>
                <a:cs typeface="Arial" panose="020B0604020202020204" pitchFamily="34" charset="0"/>
              </a:rPr>
              <a:t> </a:t>
            </a:r>
            <a:r>
              <a:rPr lang="ar-SA" sz="800">
                <a:effectLst/>
                <a:latin typeface="Calibri" panose="020F0502020204030204" pitchFamily="34" charset="0"/>
                <a:ea typeface="Times New Roman" panose="02020603050405020304" pitchFamily="18" charset="0"/>
                <a:cs typeface="Arial" panose="020B0604020202020204" pitchFamily="34" charset="0"/>
              </a:rPr>
              <a:t> dine prioriteringer   og velg de tingene som du er interessert i det vil føre til at du ikke kjeder deg. </a:t>
            </a:r>
            <a:endParaRPr lang="en-US" sz="10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2" name="Oval 61">
            <a:extLst>
              <a:ext uri="{FF2B5EF4-FFF2-40B4-BE49-F238E27FC236}">
                <a16:creationId xmlns:a16="http://schemas.microsoft.com/office/drawing/2014/main" id="{853609AE-516A-48A9-AE13-970A6D8405E3}"/>
              </a:ext>
            </a:extLst>
          </p:cNvPr>
          <p:cNvSpPr/>
          <p:nvPr/>
        </p:nvSpPr>
        <p:spPr>
          <a:xfrm>
            <a:off x="10851661" y="254178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a:t>
            </a:r>
          </a:p>
        </p:txBody>
      </p:sp>
      <p:sp>
        <p:nvSpPr>
          <p:cNvPr id="64" name="Oval 63">
            <a:extLst>
              <a:ext uri="{FF2B5EF4-FFF2-40B4-BE49-F238E27FC236}">
                <a16:creationId xmlns:a16="http://schemas.microsoft.com/office/drawing/2014/main" id="{DFB5ED42-A6AA-496C-9C22-ADB31D60E868}"/>
              </a:ext>
            </a:extLst>
          </p:cNvPr>
          <p:cNvSpPr/>
          <p:nvPr/>
        </p:nvSpPr>
        <p:spPr>
          <a:xfrm>
            <a:off x="8606548" y="253162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a:t>
            </a:r>
          </a:p>
        </p:txBody>
      </p:sp>
      <p:sp>
        <p:nvSpPr>
          <p:cNvPr id="66" name="Oval 65">
            <a:extLst>
              <a:ext uri="{FF2B5EF4-FFF2-40B4-BE49-F238E27FC236}">
                <a16:creationId xmlns:a16="http://schemas.microsoft.com/office/drawing/2014/main" id="{E61DA7A8-7700-41D1-B293-A842A0C213BF}"/>
              </a:ext>
            </a:extLst>
          </p:cNvPr>
          <p:cNvSpPr/>
          <p:nvPr/>
        </p:nvSpPr>
        <p:spPr>
          <a:xfrm>
            <a:off x="6155035" y="253162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a:t>
            </a:r>
          </a:p>
        </p:txBody>
      </p:sp>
      <p:sp>
        <p:nvSpPr>
          <p:cNvPr id="68" name="Oval 67">
            <a:extLst>
              <a:ext uri="{FF2B5EF4-FFF2-40B4-BE49-F238E27FC236}">
                <a16:creationId xmlns:a16="http://schemas.microsoft.com/office/drawing/2014/main" id="{29129D19-DF84-40CF-82A0-57CDEF800190}"/>
              </a:ext>
            </a:extLst>
          </p:cNvPr>
          <p:cNvSpPr/>
          <p:nvPr/>
        </p:nvSpPr>
        <p:spPr>
          <a:xfrm>
            <a:off x="3596264" y="253162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a:t>
            </a:r>
          </a:p>
        </p:txBody>
      </p:sp>
      <p:sp>
        <p:nvSpPr>
          <p:cNvPr id="70" name="Oval 69">
            <a:extLst>
              <a:ext uri="{FF2B5EF4-FFF2-40B4-BE49-F238E27FC236}">
                <a16:creationId xmlns:a16="http://schemas.microsoft.com/office/drawing/2014/main" id="{69C496E3-C50B-4B52-A650-15DD3324A164}"/>
              </a:ext>
            </a:extLst>
          </p:cNvPr>
          <p:cNvSpPr/>
          <p:nvPr/>
        </p:nvSpPr>
        <p:spPr>
          <a:xfrm>
            <a:off x="961303" y="253162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5</a:t>
            </a:r>
          </a:p>
        </p:txBody>
      </p:sp>
      <p:sp>
        <p:nvSpPr>
          <p:cNvPr id="72" name="Oval 71">
            <a:extLst>
              <a:ext uri="{FF2B5EF4-FFF2-40B4-BE49-F238E27FC236}">
                <a16:creationId xmlns:a16="http://schemas.microsoft.com/office/drawing/2014/main" id="{35E75D0C-0366-454E-84D9-C9B9E2AB9F58}"/>
              </a:ext>
            </a:extLst>
          </p:cNvPr>
          <p:cNvSpPr/>
          <p:nvPr/>
        </p:nvSpPr>
        <p:spPr>
          <a:xfrm>
            <a:off x="10854431" y="4082135"/>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a:t>
            </a:r>
          </a:p>
        </p:txBody>
      </p:sp>
      <p:sp>
        <p:nvSpPr>
          <p:cNvPr id="74" name="Oval 73">
            <a:extLst>
              <a:ext uri="{FF2B5EF4-FFF2-40B4-BE49-F238E27FC236}">
                <a16:creationId xmlns:a16="http://schemas.microsoft.com/office/drawing/2014/main" id="{862D475C-EEAC-4952-A627-A1F521093B80}"/>
              </a:ext>
            </a:extLst>
          </p:cNvPr>
          <p:cNvSpPr/>
          <p:nvPr/>
        </p:nvSpPr>
        <p:spPr>
          <a:xfrm>
            <a:off x="8609318" y="4082135"/>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7</a:t>
            </a:r>
          </a:p>
        </p:txBody>
      </p:sp>
      <p:sp>
        <p:nvSpPr>
          <p:cNvPr id="76" name="Oval 75">
            <a:extLst>
              <a:ext uri="{FF2B5EF4-FFF2-40B4-BE49-F238E27FC236}">
                <a16:creationId xmlns:a16="http://schemas.microsoft.com/office/drawing/2014/main" id="{65BDCED2-0920-4C45-A3E8-36FB3E6A02F2}"/>
              </a:ext>
            </a:extLst>
          </p:cNvPr>
          <p:cNvSpPr/>
          <p:nvPr/>
        </p:nvSpPr>
        <p:spPr>
          <a:xfrm>
            <a:off x="6157805" y="4082135"/>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8</a:t>
            </a:r>
          </a:p>
        </p:txBody>
      </p:sp>
      <p:sp>
        <p:nvSpPr>
          <p:cNvPr id="78" name="Oval 77">
            <a:extLst>
              <a:ext uri="{FF2B5EF4-FFF2-40B4-BE49-F238E27FC236}">
                <a16:creationId xmlns:a16="http://schemas.microsoft.com/office/drawing/2014/main" id="{61CDA848-CBCD-4331-BC01-0CF3E5C74F3A}"/>
              </a:ext>
            </a:extLst>
          </p:cNvPr>
          <p:cNvSpPr/>
          <p:nvPr/>
        </p:nvSpPr>
        <p:spPr>
          <a:xfrm>
            <a:off x="3599034" y="4082135"/>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9</a:t>
            </a:r>
          </a:p>
        </p:txBody>
      </p:sp>
      <p:sp>
        <p:nvSpPr>
          <p:cNvPr id="80" name="Oval 79">
            <a:extLst>
              <a:ext uri="{FF2B5EF4-FFF2-40B4-BE49-F238E27FC236}">
                <a16:creationId xmlns:a16="http://schemas.microsoft.com/office/drawing/2014/main" id="{9F2FBA0C-45FE-4D17-90CE-D9F3F3123ACA}"/>
              </a:ext>
            </a:extLst>
          </p:cNvPr>
          <p:cNvSpPr/>
          <p:nvPr/>
        </p:nvSpPr>
        <p:spPr>
          <a:xfrm>
            <a:off x="964073" y="4082135"/>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10</a:t>
            </a:r>
          </a:p>
        </p:txBody>
      </p:sp>
      <p:sp>
        <p:nvSpPr>
          <p:cNvPr id="82" name="Oval 81">
            <a:extLst>
              <a:ext uri="{FF2B5EF4-FFF2-40B4-BE49-F238E27FC236}">
                <a16:creationId xmlns:a16="http://schemas.microsoft.com/office/drawing/2014/main" id="{270E8DA5-61A1-4692-8D18-39F9EFF6E531}"/>
              </a:ext>
            </a:extLst>
          </p:cNvPr>
          <p:cNvSpPr/>
          <p:nvPr/>
        </p:nvSpPr>
        <p:spPr>
          <a:xfrm>
            <a:off x="10856395" y="581800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11</a:t>
            </a:r>
          </a:p>
        </p:txBody>
      </p:sp>
      <p:sp>
        <p:nvSpPr>
          <p:cNvPr id="84" name="Oval 83">
            <a:extLst>
              <a:ext uri="{FF2B5EF4-FFF2-40B4-BE49-F238E27FC236}">
                <a16:creationId xmlns:a16="http://schemas.microsoft.com/office/drawing/2014/main" id="{93CD669A-566B-4247-A362-78811B301F82}"/>
              </a:ext>
            </a:extLst>
          </p:cNvPr>
          <p:cNvSpPr/>
          <p:nvPr/>
        </p:nvSpPr>
        <p:spPr>
          <a:xfrm>
            <a:off x="8611282" y="581800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12</a:t>
            </a:r>
          </a:p>
        </p:txBody>
      </p:sp>
      <p:sp>
        <p:nvSpPr>
          <p:cNvPr id="86" name="Oval 85">
            <a:extLst>
              <a:ext uri="{FF2B5EF4-FFF2-40B4-BE49-F238E27FC236}">
                <a16:creationId xmlns:a16="http://schemas.microsoft.com/office/drawing/2014/main" id="{7A5ECCFB-C898-4C06-8F7F-E7D1E7B0FFA6}"/>
              </a:ext>
            </a:extLst>
          </p:cNvPr>
          <p:cNvSpPr/>
          <p:nvPr/>
        </p:nvSpPr>
        <p:spPr>
          <a:xfrm>
            <a:off x="6159769" y="581800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13</a:t>
            </a:r>
          </a:p>
        </p:txBody>
      </p:sp>
      <p:sp>
        <p:nvSpPr>
          <p:cNvPr id="88" name="Oval 87">
            <a:extLst>
              <a:ext uri="{FF2B5EF4-FFF2-40B4-BE49-F238E27FC236}">
                <a16:creationId xmlns:a16="http://schemas.microsoft.com/office/drawing/2014/main" id="{7AEC2147-C1FF-4A9F-8795-534649F2E7AB}"/>
              </a:ext>
            </a:extLst>
          </p:cNvPr>
          <p:cNvSpPr/>
          <p:nvPr/>
        </p:nvSpPr>
        <p:spPr>
          <a:xfrm>
            <a:off x="3600998" y="581800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14</a:t>
            </a:r>
          </a:p>
        </p:txBody>
      </p:sp>
      <p:sp>
        <p:nvSpPr>
          <p:cNvPr id="90" name="Oval 89">
            <a:extLst>
              <a:ext uri="{FF2B5EF4-FFF2-40B4-BE49-F238E27FC236}">
                <a16:creationId xmlns:a16="http://schemas.microsoft.com/office/drawing/2014/main" id="{A9337A2E-68C4-4A41-9E73-7EB3D90B3C07}"/>
              </a:ext>
            </a:extLst>
          </p:cNvPr>
          <p:cNvSpPr/>
          <p:nvPr/>
        </p:nvSpPr>
        <p:spPr>
          <a:xfrm>
            <a:off x="966037" y="581800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15</a:t>
            </a:r>
          </a:p>
        </p:txBody>
      </p:sp>
      <p:sp>
        <p:nvSpPr>
          <p:cNvPr id="92" name="Oval 91">
            <a:extLst>
              <a:ext uri="{FF2B5EF4-FFF2-40B4-BE49-F238E27FC236}">
                <a16:creationId xmlns:a16="http://schemas.microsoft.com/office/drawing/2014/main" id="{5E5B2AA8-3C43-42E7-9813-F4D3893EEF80}"/>
              </a:ext>
            </a:extLst>
          </p:cNvPr>
          <p:cNvSpPr/>
          <p:nvPr/>
        </p:nvSpPr>
        <p:spPr>
          <a:xfrm>
            <a:off x="10978315" y="770143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16</a:t>
            </a:r>
          </a:p>
        </p:txBody>
      </p:sp>
      <p:sp>
        <p:nvSpPr>
          <p:cNvPr id="94" name="Oval 93">
            <a:extLst>
              <a:ext uri="{FF2B5EF4-FFF2-40B4-BE49-F238E27FC236}">
                <a16:creationId xmlns:a16="http://schemas.microsoft.com/office/drawing/2014/main" id="{F2B8173D-387F-41F8-B945-8F09BA0703AB}"/>
              </a:ext>
            </a:extLst>
          </p:cNvPr>
          <p:cNvSpPr/>
          <p:nvPr/>
        </p:nvSpPr>
        <p:spPr>
          <a:xfrm>
            <a:off x="8606548" y="7732495"/>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17</a:t>
            </a:r>
          </a:p>
        </p:txBody>
      </p:sp>
      <p:sp>
        <p:nvSpPr>
          <p:cNvPr id="96" name="Oval 95">
            <a:extLst>
              <a:ext uri="{FF2B5EF4-FFF2-40B4-BE49-F238E27FC236}">
                <a16:creationId xmlns:a16="http://schemas.microsoft.com/office/drawing/2014/main" id="{5B28E5AB-6D01-4999-976C-15A9277F2835}"/>
              </a:ext>
            </a:extLst>
          </p:cNvPr>
          <p:cNvSpPr/>
          <p:nvPr/>
        </p:nvSpPr>
        <p:spPr>
          <a:xfrm>
            <a:off x="6168440" y="7668333"/>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18</a:t>
            </a:r>
          </a:p>
        </p:txBody>
      </p:sp>
      <p:sp>
        <p:nvSpPr>
          <p:cNvPr id="98" name="Oval 97">
            <a:extLst>
              <a:ext uri="{FF2B5EF4-FFF2-40B4-BE49-F238E27FC236}">
                <a16:creationId xmlns:a16="http://schemas.microsoft.com/office/drawing/2014/main" id="{5C2F6888-DE88-4659-9CE3-EB65A61546A6}"/>
              </a:ext>
            </a:extLst>
          </p:cNvPr>
          <p:cNvSpPr/>
          <p:nvPr/>
        </p:nvSpPr>
        <p:spPr>
          <a:xfrm>
            <a:off x="3602297" y="7725345"/>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19</a:t>
            </a:r>
          </a:p>
        </p:txBody>
      </p:sp>
      <p:sp>
        <p:nvSpPr>
          <p:cNvPr id="100" name="Oval 99">
            <a:extLst>
              <a:ext uri="{FF2B5EF4-FFF2-40B4-BE49-F238E27FC236}">
                <a16:creationId xmlns:a16="http://schemas.microsoft.com/office/drawing/2014/main" id="{C50AF066-BF1D-4274-925F-2CBA47E52138}"/>
              </a:ext>
            </a:extLst>
          </p:cNvPr>
          <p:cNvSpPr/>
          <p:nvPr/>
        </p:nvSpPr>
        <p:spPr>
          <a:xfrm>
            <a:off x="1087957" y="770143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20</a:t>
            </a:r>
          </a:p>
        </p:txBody>
      </p:sp>
      <p:sp>
        <p:nvSpPr>
          <p:cNvPr id="106" name="Oval 105">
            <a:extLst>
              <a:ext uri="{FF2B5EF4-FFF2-40B4-BE49-F238E27FC236}">
                <a16:creationId xmlns:a16="http://schemas.microsoft.com/office/drawing/2014/main" id="{A14CE8BF-D724-4008-AD1D-9C6AAC67AD47}"/>
              </a:ext>
            </a:extLst>
          </p:cNvPr>
          <p:cNvSpPr/>
          <p:nvPr/>
        </p:nvSpPr>
        <p:spPr>
          <a:xfrm>
            <a:off x="7483180" y="9259789"/>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21</a:t>
            </a:r>
          </a:p>
        </p:txBody>
      </p:sp>
      <p:sp>
        <p:nvSpPr>
          <p:cNvPr id="108" name="Oval 107">
            <a:extLst>
              <a:ext uri="{FF2B5EF4-FFF2-40B4-BE49-F238E27FC236}">
                <a16:creationId xmlns:a16="http://schemas.microsoft.com/office/drawing/2014/main" id="{14A65BEA-19CF-4394-B092-553B4BCC4836}"/>
              </a:ext>
            </a:extLst>
          </p:cNvPr>
          <p:cNvSpPr/>
          <p:nvPr/>
        </p:nvSpPr>
        <p:spPr>
          <a:xfrm>
            <a:off x="4737137" y="9269428"/>
            <a:ext cx="487680" cy="4876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22</a:t>
            </a:r>
          </a:p>
        </p:txBody>
      </p:sp>
      <p:sp>
        <p:nvSpPr>
          <p:cNvPr id="111" name="TextBox 110">
            <a:extLst>
              <a:ext uri="{FF2B5EF4-FFF2-40B4-BE49-F238E27FC236}">
                <a16:creationId xmlns:a16="http://schemas.microsoft.com/office/drawing/2014/main" id="{B5F5376B-3B5B-4EEA-AEA6-5103281FC0E8}"/>
              </a:ext>
            </a:extLst>
          </p:cNvPr>
          <p:cNvSpPr txBox="1"/>
          <p:nvPr/>
        </p:nvSpPr>
        <p:spPr>
          <a:xfrm>
            <a:off x="2919917" y="626097"/>
            <a:ext cx="6300965" cy="993926"/>
          </a:xfrm>
          <a:prstGeom prst="rect">
            <a:avLst/>
          </a:prstGeom>
          <a:noFill/>
        </p:spPr>
        <p:txBody>
          <a:bodyPr wrap="square" rtlCol="0">
            <a:spAutoFit/>
          </a:bodyPr>
          <a:lstStyle/>
          <a:p>
            <a:pPr marL="0" marR="0" algn="ctr">
              <a:lnSpc>
                <a:spcPct val="107000"/>
              </a:lnSpc>
              <a:spcBef>
                <a:spcPts val="10"/>
              </a:spcBef>
              <a:spcAft>
                <a:spcPts val="10"/>
              </a:spcAft>
            </a:pPr>
            <a:r>
              <a:rPr lang="en-US" sz="2800" dirty="0" err="1">
                <a:effectLst/>
                <a:latin typeface="Calibri" panose="020F0502020204030204" pitchFamily="34" charset="0"/>
                <a:ea typeface="Times New Roman" panose="02020603050405020304" pitchFamily="18" charset="0"/>
                <a:cs typeface="Arial" panose="020B0604020202020204" pitchFamily="34" charset="0"/>
              </a:rPr>
              <a:t>Oppsummering</a:t>
            </a:r>
            <a:r>
              <a:rPr lang="en-US" sz="2800" dirty="0">
                <a:effectLst/>
                <a:latin typeface="Calibri" panose="020F0502020204030204" pitchFamily="34" charset="0"/>
                <a:ea typeface="Times New Roman" panose="02020603050405020304" pitchFamily="18" charset="0"/>
                <a:cs typeface="Arial" panose="020B0604020202020204" pitchFamily="34" charset="0"/>
              </a:rPr>
              <a:t> av </a:t>
            </a:r>
            <a:r>
              <a:rPr lang="en-US" sz="2800" dirty="0" err="1">
                <a:effectLst/>
                <a:latin typeface="Calibri" panose="020F0502020204030204" pitchFamily="34" charset="0"/>
                <a:ea typeface="Times New Roman" panose="02020603050405020304" pitchFamily="18" charset="0"/>
                <a:cs typeface="Arial" panose="020B0604020202020204" pitchFamily="34" charset="0"/>
              </a:rPr>
              <a:t>boken</a:t>
            </a:r>
            <a:r>
              <a:rPr lang="en-US" sz="2800" dirty="0">
                <a:effectLst/>
                <a:latin typeface="Calibri" panose="020F0502020204030204" pitchFamily="34" charset="0"/>
                <a:ea typeface="Times New Roman" panose="02020603050405020304" pitchFamily="18" charset="0"/>
                <a:cs typeface="Arial" panose="020B0604020202020204" pitchFamily="34" charset="0"/>
              </a:rPr>
              <a:t> "De </a:t>
            </a:r>
            <a:r>
              <a:rPr lang="en-US" sz="2800" dirty="0" err="1">
                <a:effectLst/>
                <a:latin typeface="Calibri" panose="020F0502020204030204" pitchFamily="34" charset="0"/>
                <a:ea typeface="Times New Roman" panose="02020603050405020304" pitchFamily="18" charset="0"/>
                <a:cs typeface="Arial" panose="020B0604020202020204" pitchFamily="34" charset="0"/>
              </a:rPr>
              <a:t>nyttige</a:t>
            </a:r>
            <a:r>
              <a:rPr lang="en-US" sz="2800" dirty="0">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effectLst/>
                <a:latin typeface="Calibri" panose="020F0502020204030204" pitchFamily="34" charset="0"/>
                <a:ea typeface="Times New Roman" panose="02020603050405020304" pitchFamily="18" charset="0"/>
                <a:cs typeface="Arial" panose="020B0604020202020204" pitchFamily="34" charset="0"/>
              </a:rPr>
              <a:t>måter</a:t>
            </a:r>
            <a:r>
              <a:rPr lang="en-US" sz="2800" dirty="0">
                <a:effectLst/>
                <a:latin typeface="Calibri" panose="020F0502020204030204" pitchFamily="34" charset="0"/>
                <a:ea typeface="Times New Roman" panose="02020603050405020304" pitchFamily="18" charset="0"/>
                <a:cs typeface="Arial" panose="020B0604020202020204" pitchFamily="34" charset="0"/>
              </a:rPr>
              <a:t> </a:t>
            </a:r>
            <a:r>
              <a:rPr lang="en-US" sz="2800" dirty="0" err="1">
                <a:effectLst/>
                <a:latin typeface="Calibri" panose="020F0502020204030204" pitchFamily="34" charset="0"/>
                <a:ea typeface="Times New Roman" panose="02020603050405020304" pitchFamily="18" charset="0"/>
                <a:cs typeface="Arial" panose="020B0604020202020204" pitchFamily="34" charset="0"/>
              </a:rPr>
              <a:t>til</a:t>
            </a:r>
            <a:r>
              <a:rPr lang="en-US" sz="2800" dirty="0">
                <a:effectLst/>
                <a:latin typeface="Calibri" panose="020F0502020204030204" pitchFamily="34" charset="0"/>
                <a:ea typeface="Times New Roman" panose="02020603050405020304" pitchFamily="18" charset="0"/>
                <a:cs typeface="Arial" panose="020B0604020202020204" pitchFamily="34" charset="0"/>
              </a:rPr>
              <a:t> </a:t>
            </a:r>
            <a:r>
              <a:rPr lang="en-US" sz="2800">
                <a:effectLst/>
                <a:latin typeface="Calibri" panose="020F0502020204030204" pitchFamily="34" charset="0"/>
                <a:ea typeface="Times New Roman" panose="02020603050405020304" pitchFamily="18" charset="0"/>
                <a:cs typeface="Arial" panose="020B0604020202020204" pitchFamily="34" charset="0"/>
              </a:rPr>
              <a:t>et </a:t>
            </a:r>
            <a:r>
              <a:rPr lang="ar-SA" sz="2800">
                <a:effectLst/>
                <a:latin typeface="Calibri" panose="020F0502020204030204" pitchFamily="34" charset="0"/>
                <a:ea typeface="Times New Roman" panose="02020603050405020304" pitchFamily="18" charset="0"/>
                <a:cs typeface="Arial" panose="020B0604020202020204" pitchFamily="34" charset="0"/>
              </a:rPr>
              <a:t>lykkelig </a:t>
            </a:r>
            <a:r>
              <a:rPr lang="en-US" sz="2800">
                <a:effectLst/>
                <a:latin typeface="Calibri" panose="020F0502020204030204" pitchFamily="34" charset="0"/>
                <a:ea typeface="Times New Roman" panose="02020603050405020304" pitchFamily="18" charset="0"/>
                <a:cs typeface="Arial" panose="020B0604020202020204" pitchFamily="34" charset="0"/>
              </a:rPr>
              <a:t>liv</a:t>
            </a:r>
            <a:r>
              <a:rPr lang="en-US" sz="2800" dirty="0">
                <a:effectLst/>
                <a:latin typeface="Calibri" panose="020F0502020204030204" pitchFamily="34" charset="0"/>
                <a:ea typeface="Times New Roman" panose="02020603050405020304" pitchFamily="18" charset="0"/>
                <a:cs typeface="Arial" panose="020B0604020202020204" pitchFamily="34" charset="0"/>
              </a:rPr>
              <a:t>"</a:t>
            </a:r>
          </a:p>
        </p:txBody>
      </p:sp>
      <p:sp>
        <p:nvSpPr>
          <p:cNvPr id="2" name="TextBox 1">
            <a:extLst>
              <a:ext uri="{FF2B5EF4-FFF2-40B4-BE49-F238E27FC236}">
                <a16:creationId xmlns:a16="http://schemas.microsoft.com/office/drawing/2014/main" id="{02772AB8-234B-410E-ACE6-51354D8E23B6}"/>
              </a:ext>
            </a:extLst>
          </p:cNvPr>
          <p:cNvSpPr txBox="1"/>
          <p:nvPr/>
        </p:nvSpPr>
        <p:spPr>
          <a:xfrm>
            <a:off x="22892" y="127655"/>
            <a:ext cx="1840375" cy="1695721"/>
          </a:xfrm>
          <a:prstGeom prst="rect">
            <a:avLst/>
          </a:prstGeom>
          <a:noFill/>
        </p:spPr>
        <p:txBody>
          <a:bodyPr wrap="square" rtlCol="0">
            <a:spAutoFit/>
          </a:bodyPr>
          <a:lstStyle/>
          <a:p>
            <a:pPr marL="0" marR="0">
              <a:lnSpc>
                <a:spcPct val="107000"/>
              </a:lnSpc>
              <a:spcBef>
                <a:spcPts val="10"/>
              </a:spcBef>
              <a:spcAft>
                <a:spcPts val="10"/>
              </a:spcAft>
            </a:pPr>
            <a:r>
              <a:rPr lang="en-US" sz="1400" dirty="0" err="1">
                <a:effectLst/>
                <a:latin typeface="Calibri" panose="020F0502020204030204" pitchFamily="34" charset="0"/>
                <a:ea typeface="Times New Roman" panose="02020603050405020304" pitchFamily="18" charset="0"/>
                <a:cs typeface="Arial" panose="020B0604020202020204" pitchFamily="34" charset="0"/>
              </a:rPr>
              <a:t>Forfatter</a:t>
            </a:r>
            <a:r>
              <a:rPr lang="en-US" sz="1400" dirty="0">
                <a:effectLst/>
                <a:latin typeface="Calibri" panose="020F0502020204030204" pitchFamily="34" charset="0"/>
                <a:ea typeface="Times New Roman" panose="02020603050405020304" pitchFamily="18" charset="0"/>
                <a:cs typeface="Arial" panose="020B0604020202020204" pitchFamily="34" charset="0"/>
              </a:rPr>
              <a:t>:</a:t>
            </a:r>
          </a:p>
          <a:p>
            <a:pPr marL="0" marR="0">
              <a:lnSpc>
                <a:spcPct val="107000"/>
              </a:lnSpc>
              <a:spcBef>
                <a:spcPts val="10"/>
              </a:spcBef>
              <a:spcAft>
                <a:spcPts val="10"/>
              </a:spcAft>
            </a:pPr>
            <a:r>
              <a:rPr lang="en-US" sz="1400" dirty="0" err="1">
                <a:effectLst/>
                <a:latin typeface="Calibri" panose="020F0502020204030204" pitchFamily="34" charset="0"/>
                <a:ea typeface="Times New Roman" panose="02020603050405020304" pitchFamily="18" charset="0"/>
                <a:cs typeface="Arial" panose="020B0604020202020204" pitchFamily="34" charset="0"/>
              </a:rPr>
              <a:t>Abdullrahman</a:t>
            </a:r>
            <a:r>
              <a:rPr lang="en-US" sz="1400" dirty="0">
                <a:effectLst/>
                <a:latin typeface="Calibri" panose="020F0502020204030204" pitchFamily="34" charset="0"/>
                <a:ea typeface="Times New Roman" panose="02020603050405020304" pitchFamily="18" charset="0"/>
                <a:cs typeface="Arial" panose="020B0604020202020204" pitchFamily="34" charset="0"/>
              </a:rPr>
              <a:t> bin Naser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Assadi</a:t>
            </a:r>
            <a:r>
              <a:rPr lang="en-US" sz="1400" dirty="0">
                <a:effectLst/>
                <a:latin typeface="Calibri" panose="020F0502020204030204" pitchFamily="34" charset="0"/>
                <a:ea typeface="Times New Roman" panose="02020603050405020304" pitchFamily="18" charset="0"/>
                <a:cs typeface="Arial" panose="020B0604020202020204" pitchFamily="34" charset="0"/>
              </a:rPr>
              <a:t> 1307-1376 H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en</a:t>
            </a:r>
            <a:r>
              <a:rPr lang="en-US" sz="1400" dirty="0">
                <a:effectLst/>
                <a:latin typeface="Calibri" panose="020F0502020204030204" pitchFamily="34" charset="0"/>
                <a:ea typeface="Times New Roman" panose="02020603050405020304" pitchFamily="18" charset="0"/>
                <a:cs typeface="Arial" panose="020B0604020202020204" pitchFamily="34" charset="0"/>
              </a:rPr>
              <a:t> de av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berømte</a:t>
            </a:r>
            <a:r>
              <a:rPr lang="en-US" sz="1400" dirty="0">
                <a:effectLst/>
                <a:latin typeface="Calibri" panose="020F0502020204030204" pitchFamily="34" charset="0"/>
                <a:ea typeface="Times New Roman" panose="02020603050405020304" pitchFamily="18" charset="0"/>
                <a:cs typeface="Arial" panose="020B0604020202020204" pitchFamily="34" charset="0"/>
              </a:rPr>
              <a:t>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lærde</a:t>
            </a:r>
            <a:r>
              <a:rPr lang="en-US" sz="1400" dirty="0">
                <a:effectLst/>
                <a:latin typeface="Calibri" panose="020F0502020204030204" pitchFamily="34" charset="0"/>
                <a:ea typeface="Times New Roman" panose="02020603050405020304" pitchFamily="18" charset="0"/>
                <a:cs typeface="Arial" panose="020B0604020202020204" pitchFamily="34" charset="0"/>
              </a:rPr>
              <a:t>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i</a:t>
            </a:r>
            <a:r>
              <a:rPr lang="en-US" sz="1400" dirty="0">
                <a:effectLst/>
                <a:latin typeface="Calibri" panose="020F0502020204030204" pitchFamily="34" charset="0"/>
                <a:ea typeface="Times New Roman" panose="02020603050405020304" pitchFamily="18" charset="0"/>
                <a:cs typeface="Arial" panose="020B0604020202020204" pitchFamily="34" charset="0"/>
              </a:rPr>
              <a:t>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hans</a:t>
            </a:r>
            <a:r>
              <a:rPr lang="en-US" sz="1400" dirty="0">
                <a:effectLst/>
                <a:latin typeface="Calibri" panose="020F0502020204030204" pitchFamily="34" charset="0"/>
                <a:ea typeface="Times New Roman" panose="02020603050405020304" pitchFamily="18" charset="0"/>
                <a:cs typeface="Arial" panose="020B0604020202020204" pitchFamily="34" charset="0"/>
              </a:rPr>
              <a:t>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tid</a:t>
            </a:r>
            <a:r>
              <a:rPr lang="en-US" sz="1400" dirty="0">
                <a:effectLst/>
                <a:latin typeface="Calibri" panose="020F0502020204030204" pitchFamily="34" charset="0"/>
                <a:ea typeface="Times New Roman" panose="02020603050405020304" pitchFamily="18" charset="0"/>
                <a:cs typeface="Arial" panose="020B0604020202020204" pitchFamily="34" charset="0"/>
              </a:rPr>
              <a:t>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400" dirty="0">
                <a:effectLst/>
                <a:latin typeface="Calibri" panose="020F0502020204030204" pitchFamily="34" charset="0"/>
                <a:ea typeface="Times New Roman" panose="02020603050405020304" pitchFamily="18" charset="0"/>
                <a:cs typeface="Arial" panose="020B0604020202020204" pitchFamily="34" charset="0"/>
              </a:rPr>
              <a:t>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en</a:t>
            </a:r>
            <a:r>
              <a:rPr lang="en-US" sz="1400" dirty="0">
                <a:effectLst/>
                <a:latin typeface="Calibri" panose="020F0502020204030204" pitchFamily="34" charset="0"/>
                <a:ea typeface="Times New Roman" panose="02020603050405020304" pitchFamily="18" charset="0"/>
                <a:cs typeface="Arial" panose="020B0604020202020204" pitchFamily="34" charset="0"/>
              </a:rPr>
              <a:t> av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undesøkere</a:t>
            </a:r>
            <a:r>
              <a:rPr lang="en-US" sz="1400" dirty="0">
                <a:effectLst/>
                <a:latin typeface="Calibri" panose="020F0502020204030204" pitchFamily="34" charset="0"/>
                <a:ea typeface="Times New Roman" panose="02020603050405020304" pitchFamily="18" charset="0"/>
                <a:cs typeface="Arial" panose="020B0604020202020204" pitchFamily="34" charset="0"/>
              </a:rPr>
              <a:t> </a:t>
            </a:r>
            <a:r>
              <a:rPr lang="en-US" sz="1400" dirty="0" err="1">
                <a:effectLst/>
                <a:latin typeface="Calibri" panose="020F0502020204030204" pitchFamily="34" charset="0"/>
                <a:ea typeface="Times New Roman" panose="02020603050405020304" pitchFamily="18" charset="0"/>
                <a:cs typeface="Arial" panose="020B0604020202020204" pitchFamily="34" charset="0"/>
              </a:rPr>
              <a:t>imamer</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 name="TextBox 2">
            <a:extLst>
              <a:ext uri="{FF2B5EF4-FFF2-40B4-BE49-F238E27FC236}">
                <a16:creationId xmlns:a16="http://schemas.microsoft.com/office/drawing/2014/main" id="{E44A04BA-F9D6-4ED8-968C-54AA3DF336F7}"/>
              </a:ext>
            </a:extLst>
          </p:cNvPr>
          <p:cNvSpPr txBox="1"/>
          <p:nvPr/>
        </p:nvSpPr>
        <p:spPr>
          <a:xfrm>
            <a:off x="10135455" y="123480"/>
            <a:ext cx="1840375" cy="1714572"/>
          </a:xfrm>
          <a:prstGeom prst="rect">
            <a:avLst/>
          </a:prstGeom>
          <a:noFill/>
        </p:spPr>
        <p:txBody>
          <a:bodyPr wrap="square" rtlCol="0">
            <a:spAutoFit/>
          </a:bodyPr>
          <a:lstStyle/>
          <a:p>
            <a:pPr marL="0" marR="0">
              <a:lnSpc>
                <a:spcPct val="107000"/>
              </a:lnSpc>
              <a:spcBef>
                <a:spcPts val="10"/>
              </a:spcBef>
              <a:spcAft>
                <a:spcPts val="10"/>
              </a:spcAft>
            </a:pPr>
            <a:r>
              <a:rPr lang="en-US" sz="1100" dirty="0" err="1">
                <a:effectLst/>
                <a:latin typeface="Calibri" panose="020F0502020204030204" pitchFamily="34" charset="0"/>
                <a:ea typeface="Times New Roman" panose="02020603050405020304" pitchFamily="18" charset="0"/>
                <a:cs typeface="Arial" panose="020B0604020202020204" pitchFamily="34" charset="0"/>
              </a:rPr>
              <a:t>Når</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sheiken</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reiste</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til</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libanon</a:t>
            </a:r>
            <a:r>
              <a:rPr lang="en-US" sz="1100" dirty="0">
                <a:effectLst/>
                <a:latin typeface="Calibri" panose="020F0502020204030204" pitchFamily="34" charset="0"/>
                <a:ea typeface="Times New Roman" panose="02020603050405020304" pitchFamily="18" charset="0"/>
                <a:cs typeface="Arial" panose="020B0604020202020204" pitchFamily="34" charset="0"/>
              </a:rPr>
              <a:t> for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behandling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i</a:t>
            </a:r>
            <a:r>
              <a:rPr lang="en-US" sz="1100" dirty="0">
                <a:effectLst/>
                <a:latin typeface="Calibri" panose="020F0502020204030204" pitchFamily="34" charset="0"/>
                <a:ea typeface="Times New Roman" panose="02020603050405020304" pitchFamily="18" charset="0"/>
                <a:cs typeface="Arial" panose="020B0604020202020204" pitchFamily="34" charset="0"/>
              </a:rPr>
              <a:t> 1373 H,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leste</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han</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en</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bok</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til</a:t>
            </a:r>
            <a:r>
              <a:rPr lang="en-US" sz="1100" dirty="0">
                <a:effectLst/>
                <a:latin typeface="Calibri" panose="020F0502020204030204" pitchFamily="34" charset="0"/>
                <a:ea typeface="Times New Roman" panose="02020603050405020304" pitchFamily="18" charset="0"/>
                <a:cs typeface="Arial" panose="020B0604020202020204" pitchFamily="34" charset="0"/>
              </a:rPr>
              <a:t> den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amerikanske</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forfatteren</a:t>
            </a:r>
            <a:r>
              <a:rPr lang="en-US" sz="1100" dirty="0">
                <a:effectLst/>
                <a:latin typeface="Calibri" panose="020F0502020204030204" pitchFamily="34" charset="0"/>
                <a:ea typeface="Times New Roman" panose="02020603050405020304" pitchFamily="18" charset="0"/>
                <a:cs typeface="Arial" panose="020B0604020202020204" pitchFamily="34" charset="0"/>
              </a:rPr>
              <a:t> Dale Carnegie (Lev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livet</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uten</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bekymringer</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så</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likte</a:t>
            </a:r>
            <a:r>
              <a:rPr lang="en-US" sz="1100" dirty="0">
                <a:effectLst/>
                <a:latin typeface="Calibri" panose="020F0502020204030204" pitchFamily="34" charset="0"/>
                <a:ea typeface="Times New Roman" panose="02020603050405020304" pitchFamily="18" charset="0"/>
                <a:cs typeface="Arial" panose="020B0604020202020204" pitchFamily="34" charset="0"/>
              </a:rPr>
              <a:t> ham den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og</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skrevet</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ifølge</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denne</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boken</a:t>
            </a:r>
            <a:r>
              <a:rPr lang="en-US" sz="1100" dirty="0">
                <a:effectLst/>
                <a:latin typeface="Calibri" panose="020F0502020204030204" pitchFamily="34" charset="0"/>
                <a:ea typeface="Times New Roman" panose="02020603050405020304" pitchFamily="18" charset="0"/>
                <a:cs typeface="Arial" panose="020B0604020202020204" pitchFamily="34" charset="0"/>
              </a:rPr>
              <a:t> "De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nyttige</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måter</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dirty="0" err="1">
                <a:effectLst/>
                <a:latin typeface="Calibri" panose="020F0502020204030204" pitchFamily="34" charset="0"/>
                <a:ea typeface="Times New Roman" panose="02020603050405020304" pitchFamily="18" charset="0"/>
                <a:cs typeface="Arial" panose="020B0604020202020204" pitchFamily="34" charset="0"/>
              </a:rPr>
              <a:t>til</a:t>
            </a:r>
            <a:r>
              <a:rPr lang="en-US" sz="1100" dirty="0">
                <a:effectLst/>
                <a:latin typeface="Calibri" panose="020F0502020204030204" pitchFamily="34" charset="0"/>
                <a:ea typeface="Times New Roman" panose="02020603050405020304" pitchFamily="18" charset="0"/>
                <a:cs typeface="Arial" panose="020B0604020202020204" pitchFamily="34" charset="0"/>
              </a:rPr>
              <a:t> </a:t>
            </a:r>
            <a:r>
              <a:rPr lang="en-US" sz="1100">
                <a:effectLst/>
                <a:latin typeface="Calibri" panose="020F0502020204030204" pitchFamily="34" charset="0"/>
                <a:ea typeface="Times New Roman" panose="02020603050405020304" pitchFamily="18" charset="0"/>
                <a:cs typeface="Arial" panose="020B0604020202020204" pitchFamily="34" charset="0"/>
              </a:rPr>
              <a:t>et </a:t>
            </a:r>
            <a:r>
              <a:rPr lang="ar-SA" sz="1100">
                <a:latin typeface="Calibri" panose="020F0502020204030204" pitchFamily="34" charset="0"/>
                <a:ea typeface="Times New Roman" panose="02020603050405020304" pitchFamily="18" charset="0"/>
                <a:cs typeface="Arial" panose="020B0604020202020204" pitchFamily="34" charset="0"/>
              </a:rPr>
              <a:t>lykkelig</a:t>
            </a:r>
            <a:r>
              <a:rPr lang="en-US" sz="1100">
                <a:effectLst/>
                <a:latin typeface="Calibri" panose="020F0502020204030204" pitchFamily="34" charset="0"/>
                <a:ea typeface="Times New Roman" panose="02020603050405020304" pitchFamily="18" charset="0"/>
                <a:cs typeface="Arial" panose="020B0604020202020204" pitchFamily="34" charset="0"/>
              </a:rPr>
              <a:t>liv</a:t>
            </a:r>
            <a:r>
              <a:rPr lang="en-US" sz="1100" dirty="0">
                <a:effectLst/>
                <a:latin typeface="Calibri" panose="020F050202020403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1580484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TotalTime>
  <Words>767</Words>
  <Application>Microsoft Office PowerPoint</Application>
  <PresentationFormat>Egendefinert</PresentationFormat>
  <Paragraphs>49</Paragraphs>
  <Slides>1</Slides>
  <Notes>1</Notes>
  <HiddenSlides>0</HiddenSlides>
  <MMClips>0</MMClip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Office Theme</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أمين  أحمد كياني درميان</dc:creator>
  <cp:lastModifiedBy>Haroon Safi</cp:lastModifiedBy>
  <cp:revision>13</cp:revision>
  <dcterms:created xsi:type="dcterms:W3CDTF">2020-08-10T20:41:55Z</dcterms:created>
  <dcterms:modified xsi:type="dcterms:W3CDTF">2020-10-10T09:03:38Z</dcterms:modified>
</cp:coreProperties>
</file>