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795AF-2558-463F-85F3-A045A8738FFD}" type="datetimeFigureOut">
              <a:rPr lang="en-US" smtClean="0"/>
              <a:t>3/18/2020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BDA00-4C4E-4324-911E-426825B07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679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795AF-2558-463F-85F3-A045A8738FFD}" type="datetimeFigureOut">
              <a:rPr lang="en-US" smtClean="0"/>
              <a:t>3/18/2020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BDA00-4C4E-4324-911E-426825B07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408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795AF-2558-463F-85F3-A045A8738FFD}" type="datetimeFigureOut">
              <a:rPr lang="en-US" smtClean="0"/>
              <a:t>3/18/2020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BDA00-4C4E-4324-911E-426825B07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476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795AF-2558-463F-85F3-A045A8738FFD}" type="datetimeFigureOut">
              <a:rPr lang="en-US" smtClean="0"/>
              <a:t>3/18/2020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BDA00-4C4E-4324-911E-426825B07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33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795AF-2558-463F-85F3-A045A8738FFD}" type="datetimeFigureOut">
              <a:rPr lang="en-US" smtClean="0"/>
              <a:t>3/18/2020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BDA00-4C4E-4324-911E-426825B07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19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795AF-2558-463F-85F3-A045A8738FFD}" type="datetimeFigureOut">
              <a:rPr lang="en-US" smtClean="0"/>
              <a:t>3/18/2020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BDA00-4C4E-4324-911E-426825B07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152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795AF-2558-463F-85F3-A045A8738FFD}" type="datetimeFigureOut">
              <a:rPr lang="en-US" smtClean="0"/>
              <a:t>3/18/2020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BDA00-4C4E-4324-911E-426825B07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511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795AF-2558-463F-85F3-A045A8738FFD}" type="datetimeFigureOut">
              <a:rPr lang="en-US" smtClean="0"/>
              <a:t>3/18/2020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BDA00-4C4E-4324-911E-426825B07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209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795AF-2558-463F-85F3-A045A8738FFD}" type="datetimeFigureOut">
              <a:rPr lang="en-US" smtClean="0"/>
              <a:t>3/18/2020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BDA00-4C4E-4324-911E-426825B07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452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795AF-2558-463F-85F3-A045A8738FFD}" type="datetimeFigureOut">
              <a:rPr lang="en-US" smtClean="0"/>
              <a:t>3/18/2020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BDA00-4C4E-4324-911E-426825B07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0081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795AF-2558-463F-85F3-A045A8738FFD}" type="datetimeFigureOut">
              <a:rPr lang="en-US" smtClean="0"/>
              <a:t>3/18/2020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BDA00-4C4E-4324-911E-426825B07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324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795AF-2558-463F-85F3-A045A8738FFD}" type="datetimeFigureOut">
              <a:rPr lang="en-US" smtClean="0"/>
              <a:t>3/18/2020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BDA00-4C4E-4324-911E-426825B07E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11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door&#10;&#10;Description automatically generated">
            <a:extLst>
              <a:ext uri="{FF2B5EF4-FFF2-40B4-BE49-F238E27FC236}">
                <a16:creationId xmlns="" xmlns:a16="http://schemas.microsoft.com/office/drawing/2014/main" id="{B2FA2D88-A579-4856-93C8-69ADEDCB0F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9759" y="191142"/>
            <a:ext cx="95086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227181" y="1413168"/>
            <a:ext cx="2801072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1100" dirty="0"/>
              <a:t>Šta je post</a:t>
            </a:r>
          </a:p>
          <a:p>
            <a:r>
              <a:rPr lang="bs-Latn-BA" sz="1100" dirty="0"/>
              <a:t>Jezički post znači suzdržavanje od nečega, dok se u islamskoj terminologiji post definira kao iskazivanje pokornosti Allahu suzdržavanjem od jela, pića i ostalog što kvari post, u periodu od zore do zalaska sunca.</a:t>
            </a:r>
          </a:p>
          <a:p>
            <a:r>
              <a:rPr lang="bs-Latn-BA" sz="1100" dirty="0"/>
              <a:t>Ruknovi posta</a:t>
            </a:r>
          </a:p>
          <a:p>
            <a:r>
              <a:rPr lang="bs-Latn-BA" sz="1100" dirty="0"/>
              <a:t>Ruknovi posta su: 1. Nijet; 2. Suzdržavanje od svega što kvari post.</a:t>
            </a:r>
          </a:p>
          <a:p>
            <a:r>
              <a:rPr lang="bs-Latn-BA" sz="1100" dirty="0"/>
              <a:t>Vrste nijete za post</a:t>
            </a:r>
          </a:p>
          <a:p>
            <a:r>
              <a:rPr lang="bs-Latn-BA" sz="1100" dirty="0"/>
              <a:t>1. Nijet za obavezni post: mora se donijeti tokom noći prije zore. Kada nastupi ramazan dovoljno je na početku zanijetiti da će ispostiti mjesec. Nijet se donosi srce i njegovo donošenje riječima je novotarija; 2. Nijet za dobrovljni post. Može se donijeti u bilo koje doba dana pod uslovom da do tada nije učinio ništa što kvari post, ali mu se nagrada računa od momenta kada zanijeti. </a:t>
            </a:r>
          </a:p>
          <a:p>
            <a:r>
              <a:rPr lang="bs-Latn-BA" sz="1100" dirty="0"/>
              <a:t>Vrste posta</a:t>
            </a:r>
          </a:p>
          <a:p>
            <a:r>
              <a:rPr lang="bs-Latn-BA" sz="1100" dirty="0"/>
              <a:t>1. Obavezni – ramazan, zavjetni post, post za iskup. 2. Dobrovoljni post.</a:t>
            </a:r>
          </a:p>
          <a:p>
            <a:r>
              <a:rPr lang="bs-Latn-BA" sz="1100" dirty="0"/>
              <a:t>Šartovi obaveznosti posta</a:t>
            </a:r>
          </a:p>
          <a:p>
            <a:r>
              <a:rPr lang="bs-Latn-BA" sz="1100" dirty="0"/>
              <a:t>1. Islam. 2. Razum. 3. Punoljetnost. Dijete koje nije punoljetno staratelj treba podsticati ga na post. 4. Da boravi kod kuće, jer putniku nije obavezno, iako je bolje da posti, ako mu nije teško, jer je i Vjerovjesnik tako prakticirao i time će prije ispuniti obavezu i steći vrijednosti ramazana. 5. Da je zdrav. 6. Za ženu da nije u hajzu i nifasu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78176" y="611626"/>
            <a:ext cx="2592729" cy="6017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1100" dirty="0"/>
              <a:t>Vrste bolesti koje utječu na post</a:t>
            </a:r>
          </a:p>
          <a:p>
            <a:r>
              <a:rPr lang="bs-Latn-BA" sz="1100" dirty="0"/>
              <a:t>1. Bolest za koju  se nada izlječenju, ali otežava post</a:t>
            </a:r>
          </a:p>
          <a:p>
            <a:r>
              <a:rPr lang="bs-Latn-BA" sz="1100" dirty="0"/>
              <a:t>Kada ozdravi, napostit će isti broj dana koji je propustio, a ko umre prije nego ozdravi, smatrat će se da nije bio dužan postiti.</a:t>
            </a:r>
          </a:p>
          <a:p>
            <a:r>
              <a:rPr lang="bs-Latn-BA" sz="1100" dirty="0"/>
              <a:t>Isti je propis napaštanja i za putnika, ženu u hajzu i nifasu, trudnicu.</a:t>
            </a:r>
          </a:p>
          <a:p>
            <a:r>
              <a:rPr lang="bs-Latn-BA" sz="1100" dirty="0"/>
              <a:t>2. Bolest za koju se ne nada izlječenju</a:t>
            </a:r>
          </a:p>
          <a:p>
            <a:r>
              <a:rPr lang="bs-Latn-BA" sz="1100" dirty="0"/>
              <a:t>U ovu kategoriju ubrajaju se i starci koji nisu u stanju da poste.</a:t>
            </a:r>
          </a:p>
          <a:p>
            <a:r>
              <a:rPr lang="bs-Latn-BA" sz="1100" dirty="0"/>
              <a:t>Ovoj kategoriji nije obavezno da naposte, ali su dužni da za svaki propušteni dan nahrane siromaha. Dozvoljeno je da jedan dan sakupe toliko siromaha koliko dana posta su propustili i nahrane ih, ili da im razdijele hranu. Svakom siromahu treba dati četvrtinu sa'a (510 grama) dobre pšenice. Lijepo je da uz to napravi prilog s mesom i sl.</a:t>
            </a:r>
          </a:p>
          <a:p>
            <a:r>
              <a:rPr lang="bs-Latn-BA" sz="1100" dirty="0"/>
              <a:t>Utvrđivanje početka mjeseca ramazan</a:t>
            </a:r>
          </a:p>
          <a:p>
            <a:r>
              <a:rPr lang="bs-Latn-BA" sz="1100" dirty="0"/>
              <a:t>Viđenjem mlađaka ili istekom tridesetog dana mjeseca šabana.</a:t>
            </a:r>
          </a:p>
          <a:p>
            <a:r>
              <a:rPr lang="bs-Latn-BA" sz="1100" dirty="0"/>
              <a:t>Šta kvari post</a:t>
            </a:r>
          </a:p>
          <a:p>
            <a:r>
              <a:rPr lang="bs-Latn-BA" sz="1100" dirty="0"/>
              <a:t>1.	Namjerno jedenje ili pijenje, a ako je iz zaborava, post je ispravan.</a:t>
            </a:r>
          </a:p>
          <a:p>
            <a:r>
              <a:rPr lang="bs-Latn-BA" sz="1100" dirty="0"/>
              <a:t>2.	Spolno općenje. Ako je u ramazanu i drugim obaveznim postovima, dužan je strogi kefaret: osloboditi roba, a ako ne nađe, postiti dva mjeseca uzastopno, a ko ne mogne, onda nahraniti šezdeset siromaha.</a:t>
            </a:r>
          </a:p>
          <a:p>
            <a:r>
              <a:rPr lang="bs-Latn-BA" sz="1100" dirty="0"/>
              <a:t>3.	Izlazak menijja bilo zbog doticanja, poljupca, grljenja i slično.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1" y="357710"/>
            <a:ext cx="2673751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1100" dirty="0"/>
              <a:t>4.	Ono što se tretira kao jedenje ili pijenje, poput hranjivih injekcija (infuzija), a ako nisu hranjive, onda ne kvari post.</a:t>
            </a:r>
          </a:p>
          <a:p>
            <a:r>
              <a:rPr lang="bs-Latn-BA" sz="1100" dirty="0"/>
              <a:t>5.	Izlazak krvi usljed hidžame, dok neznatni izlazak, poput vađenje krvi za analizu i sl., ne kvari post. </a:t>
            </a:r>
          </a:p>
          <a:p>
            <a:r>
              <a:rPr lang="bs-Latn-BA" sz="1100" dirty="0"/>
              <a:t>6.	Namjerno povraćanje.</a:t>
            </a:r>
          </a:p>
          <a:p>
            <a:r>
              <a:rPr lang="bs-Latn-BA" sz="1100" dirty="0"/>
              <a:t>7.	Izlazak krvi hajza i nifasa.</a:t>
            </a:r>
          </a:p>
          <a:p>
            <a:r>
              <a:rPr lang="bs-Latn-BA" sz="1100" dirty="0"/>
              <a:t>Neke dozvoljene stvari postačima</a:t>
            </a:r>
          </a:p>
          <a:p>
            <a:r>
              <a:rPr lang="bs-Latn-BA" sz="1100" dirty="0"/>
              <a:t>Gutanje pljuvačke, jezikom provjeriti okus hrane ako postoji potreba, kupanje, upotreba misvaka, parafemisanje, rashlađivanje.</a:t>
            </a:r>
          </a:p>
          <a:p>
            <a:r>
              <a:rPr lang="bs-Latn-BA" sz="1100" dirty="0"/>
              <a:t>Mekruhi posta</a:t>
            </a:r>
          </a:p>
          <a:p>
            <a:r>
              <a:rPr lang="bs-Latn-BA" sz="1100" dirty="0"/>
              <a:t>1. Pretjerano ispiranje usta i nosa.</a:t>
            </a:r>
          </a:p>
          <a:p>
            <a:r>
              <a:rPr lang="bs-Latn-BA" sz="1100" dirty="0"/>
              <a:t>2. Bespotrebno jezikom provjeravati okus hrane.</a:t>
            </a:r>
          </a:p>
          <a:p>
            <a:r>
              <a:rPr lang="bs-Latn-BA" sz="1100" dirty="0"/>
              <a:t>Zabranjeno je postaču</a:t>
            </a:r>
          </a:p>
          <a:p>
            <a:r>
              <a:rPr lang="bs-Latn-BA" sz="1100" dirty="0"/>
              <a:t>1. Gutanje sline je zabranjeno, ali ne kvari post.</a:t>
            </a:r>
          </a:p>
          <a:p>
            <a:r>
              <a:rPr lang="bs-Latn-BA" sz="1100" dirty="0"/>
              <a:t>2. Poljubac, ako se boji da će dovesti do toga da pokvari post.</a:t>
            </a:r>
          </a:p>
          <a:p>
            <a:r>
              <a:rPr lang="bs-Latn-BA" sz="1100" dirty="0"/>
              <a:t>3. Kavluz-zur, a to je činjenje bilo čega zabranjenog.</a:t>
            </a:r>
          </a:p>
          <a:p>
            <a:r>
              <a:rPr lang="bs-Latn-BA" sz="1100" dirty="0"/>
              <a:t>4. Nedolično ponašanje, poput grubosti i gluposti.</a:t>
            </a:r>
          </a:p>
          <a:p>
            <a:r>
              <a:rPr lang="bs-Latn-BA" sz="1100" dirty="0"/>
              <a:t>5. Da spoji dva dana posta ne iftareći između njih.</a:t>
            </a:r>
          </a:p>
          <a:p>
            <a:r>
              <a:rPr lang="bs-Latn-BA" sz="1100" dirty="0"/>
              <a:t>Dobrovljni post</a:t>
            </a:r>
          </a:p>
          <a:p>
            <a:r>
              <a:rPr lang="bs-Latn-BA" sz="1100" dirty="0"/>
              <a:t>1. Post šest dana ševvala, onome ko je ispostio ramazan, a najpreče je da započne od drugog dana.</a:t>
            </a:r>
          </a:p>
          <a:p>
            <a:r>
              <a:rPr lang="bs-Latn-BA" sz="1100" dirty="0"/>
              <a:t>2. Post dana Arefata za onoga koji nije na hadžu.</a:t>
            </a:r>
          </a:p>
          <a:p>
            <a:r>
              <a:rPr lang="bs-Latn-BA" sz="1100" dirty="0"/>
              <a:t>3. Post dana Ašure uz deveti i jedanaesti muharrem.</a:t>
            </a:r>
          </a:p>
          <a:p>
            <a:r>
              <a:rPr lang="bs-Latn-BA" sz="1100" dirty="0"/>
              <a:t>4. Post ponedjeljka i četvrtka, a ponedjeljak je pritvrđeniji.</a:t>
            </a:r>
          </a:p>
        </p:txBody>
      </p:sp>
    </p:spTree>
    <p:extLst>
      <p:ext uri="{BB962C8B-B14F-4D97-AF65-F5344CB8AC3E}">
        <p14:creationId xmlns:p14="http://schemas.microsoft.com/office/powerpoint/2010/main" val="353622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3BAD7DE-D783-4E48-A43E-FCF0D14D15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5354ED78-9DB4-461C-AD0C-3678BA54EE96}"/>
              </a:ext>
            </a:extLst>
          </p:cNvPr>
          <p:cNvSpPr txBox="1"/>
          <p:nvPr/>
        </p:nvSpPr>
        <p:spPr>
          <a:xfrm>
            <a:off x="6278252" y="377072"/>
            <a:ext cx="268663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s-Latn-BA" sz="1100" dirty="0"/>
              <a:t>5. Post tri dana svakog lunarnog mjeseca, a najbolje je 13, 14, 15.</a:t>
            </a:r>
          </a:p>
          <a:p>
            <a:r>
              <a:rPr lang="bs-Latn-BA" sz="1100" dirty="0"/>
              <a:t>6. Davudov post – postiti svaki drugi dan.</a:t>
            </a:r>
          </a:p>
          <a:p>
            <a:r>
              <a:rPr lang="bs-Latn-BA" sz="1100" dirty="0"/>
              <a:t>7. Postiti mjesec muharrem.</a:t>
            </a:r>
          </a:p>
          <a:p>
            <a:r>
              <a:rPr lang="bs-Latn-BA" sz="1100" dirty="0"/>
              <a:t>8. Postiti devet prvih dana zul-hidždžeta.</a:t>
            </a:r>
          </a:p>
          <a:p>
            <a:r>
              <a:rPr lang="bs-Latn-BA" sz="1100" dirty="0"/>
              <a:t>9. postiti mjesec šaban, ali ne do kraja.</a:t>
            </a:r>
          </a:p>
          <a:p>
            <a:r>
              <a:rPr lang="bs-Latn-BA" sz="1100" dirty="0"/>
              <a:t>Post koji je mekruh</a:t>
            </a:r>
          </a:p>
          <a:p>
            <a:r>
              <a:rPr lang="bs-Latn-BA" sz="1100" dirty="0"/>
              <a:t>Mekruh je postiti samo petak ili samo subotu ili samo nedjelju, ali ako postoji razlog, poput dana Arefata, onda nije mekruh.</a:t>
            </a:r>
          </a:p>
          <a:p>
            <a:r>
              <a:rPr lang="bs-Latn-BA" sz="1100" dirty="0"/>
              <a:t>Post koji je zabranjen</a:t>
            </a:r>
          </a:p>
          <a:p>
            <a:r>
              <a:rPr lang="bs-Latn-BA" sz="1100" dirty="0"/>
              <a:t>1. Odrediti posebno mjesec redžeb za post.</a:t>
            </a:r>
          </a:p>
          <a:p>
            <a:r>
              <a:rPr lang="bs-Latn-BA" sz="1100" dirty="0"/>
              <a:t>2. Post prvog dana kurban-bajrama i post ramazanskog bajrama.</a:t>
            </a:r>
          </a:p>
          <a:p>
            <a:r>
              <a:rPr lang="bs-Latn-BA" sz="1100" dirty="0"/>
              <a:t>3. Post dana pred ramazan (jevmuš-šekk), ali nema smetnje da posti onaj kome je to dan uobičajenog dobrovoljnog posta. </a:t>
            </a:r>
          </a:p>
          <a:p>
            <a:r>
              <a:rPr lang="bs-Latn-BA" sz="1100" dirty="0"/>
              <a:t>4. Post dana tešrika, osim ko nema hedj.</a:t>
            </a:r>
          </a:p>
          <a:p>
            <a:r>
              <a:rPr lang="bs-Latn-BA" sz="1100" dirty="0"/>
              <a:t>5. Postiti svaki dan.</a:t>
            </a:r>
          </a:p>
          <a:p>
            <a:r>
              <a:rPr lang="bs-Latn-BA" sz="1100" dirty="0"/>
              <a:t>Zekatul-fitr</a:t>
            </a:r>
          </a:p>
          <a:p>
            <a:r>
              <a:rPr lang="bs-Latn-BA" sz="1100" dirty="0"/>
              <a:t>Obavezno je da ga dadne svaki musliman koji je dočekao zalazak sunca zadnjeg dana ramazana – svejedno bio mali ili veliki, muško ili žensko, rob ili slobodan – koji za dan i noć bajrama ima jedan sa‘a hrane više od osnovnih potreba koje imaju on i članovi njegove porodice. Pohvalno je da se dadne i za fetus. </a:t>
            </a:r>
          </a:p>
          <a:p>
            <a:r>
              <a:rPr lang="bs-Latn-BA" sz="1100" dirty="0"/>
              <a:t>Mudrost propisivanja zekatul-fitra</a:t>
            </a:r>
          </a:p>
          <a:p>
            <a:r>
              <a:rPr lang="bs-Latn-BA" sz="1100" dirty="0"/>
              <a:t>-	To je čišćenje postača od ružnog ponašanja i govora tokom posta.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4F406D48-9BA8-46C6-8C30-D8EB33F7FB0D}"/>
              </a:ext>
            </a:extLst>
          </p:cNvPr>
          <p:cNvSpPr txBox="1"/>
          <p:nvPr/>
        </p:nvSpPr>
        <p:spPr>
          <a:xfrm>
            <a:off x="3228680" y="377072"/>
            <a:ext cx="268663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s-Latn-BA" sz="1100" dirty="0"/>
              <a:t>-	Time se pomaže siromasima da ne moraju prositi na dan bajrama.	</a:t>
            </a:r>
          </a:p>
          <a:p>
            <a:pPr algn="just"/>
            <a:r>
              <a:rPr lang="bs-Latn-BA" sz="1100" dirty="0"/>
              <a:t>Vrijeme izdvajanja zekata</a:t>
            </a:r>
          </a:p>
          <a:p>
            <a:pPr algn="just"/>
            <a:r>
              <a:rPr lang="bs-Latn-BA" sz="1100" dirty="0"/>
              <a:t>Zabranjeno vrijeme – nakon bajram-namaza </a:t>
            </a:r>
          </a:p>
          <a:p>
            <a:pPr algn="just"/>
            <a:r>
              <a:rPr lang="bs-Latn-BA" sz="1100" dirty="0"/>
              <a:t>Pohvalno vrijeme – poslije zore, pred bajram-namaz </a:t>
            </a:r>
          </a:p>
          <a:p>
            <a:pPr algn="just"/>
            <a:r>
              <a:rPr lang="bs-Latn-BA" sz="1100" dirty="0"/>
              <a:t>Dozvoljeno vrijeme – dan ili dva prije bajrama.</a:t>
            </a:r>
          </a:p>
          <a:p>
            <a:pPr algn="just"/>
            <a:r>
              <a:rPr lang="bs-Latn-BA" sz="1100" dirty="0"/>
              <a:t>Količina koja se daje</a:t>
            </a:r>
          </a:p>
          <a:p>
            <a:pPr algn="just"/>
            <a:r>
              <a:rPr lang="bs-Latn-BA" sz="1100" dirty="0"/>
              <a:t>Sa‘a hrane koju koriste ljudi. Nije ispravno da bude u novcu. Sa‘a iznosi dva kilograma i četrdeset grama dobre pšenice.</a:t>
            </a:r>
          </a:p>
          <a:p>
            <a:pPr algn="just"/>
            <a:r>
              <a:rPr lang="bs-Latn-BA" sz="1100" dirty="0"/>
              <a:t>Bajram-namaz</a:t>
            </a:r>
          </a:p>
          <a:p>
            <a:pPr algn="just"/>
            <a:r>
              <a:rPr lang="bs-Latn-BA" sz="1100" dirty="0"/>
              <a:t>Bajram-namaz je farz-ajn svakom pojedincu. Klanja se nakon što sunce odskoči za jedno koplje prema zenitu; ne naklanjava se, ako se propusti; sunnet je da se klanja na pustom mjestu izvan građevina; dozvoljeno je da se klanja u džamijama; lijepo je pojesti neparan broj datula prije bajrama; očistiti se, namirisati, odjenuti najljepšu odjeću, jednim putem otići, a drugim se vratiti. Nema smetnje da se bajram čestita riječima „tekabbelallahu minna ve minkum“, sunnet je općenito učenje tekbira od noći uoči bajrama i nakon propisanih namaza do zalaska sunca na dan bajrama. Tekbir glasi: „Allahu ekber, Allahu ekber, la ilahe illallahu Allahu ekber ve lillahil-hamd.“</a:t>
            </a:r>
          </a:p>
          <a:p>
            <a:pPr algn="just"/>
            <a:r>
              <a:rPr lang="bs-Latn-BA" sz="1100" dirty="0"/>
              <a:t>Bajram namaz se sastoji od dva rekata koji se klanjaju prije hutbe. Na prvom rekatu, poslije početnog tekbira, prouči se šest tekbira, a na drugom prije učenja pet tekbira, mimo tekbira za ustajanje na drugi rekat.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6770" y="3298784"/>
            <a:ext cx="287052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s-Latn-BA" sz="5400" dirty="0" smtClean="0">
                <a:solidFill>
                  <a:srgbClr val="7030A0"/>
                </a:solidFill>
                <a:latin typeface="Nyala" panose="02000504070300020003" pitchFamily="2" charset="0"/>
                <a:cs typeface="AngsanaUPC" panose="02020603050405020304" pitchFamily="18" charset="-34"/>
              </a:rPr>
              <a:t>PROPISI POSTA</a:t>
            </a:r>
            <a:endParaRPr lang="bs-Latn-BA" sz="5400" dirty="0">
              <a:solidFill>
                <a:srgbClr val="7030A0"/>
              </a:solidFill>
              <a:latin typeface="Nyala" panose="02000504070300020003" pitchFamily="2" charset="0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26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</TotalTime>
  <Words>627</Words>
  <Application>Microsoft Office PowerPoint</Application>
  <PresentationFormat>On-screen Show (4:3)</PresentationFormat>
  <Paragraphs>71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أمين  أحمد كياني درميان</dc:creator>
  <cp:lastModifiedBy>pc</cp:lastModifiedBy>
  <cp:revision>6</cp:revision>
  <dcterms:created xsi:type="dcterms:W3CDTF">2020-03-18T15:35:53Z</dcterms:created>
  <dcterms:modified xsi:type="dcterms:W3CDTF">2020-03-18T19:22:23Z</dcterms:modified>
</cp:coreProperties>
</file>