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17"/>
  </p:handoutMasterIdLst>
  <p:sldIdLst>
    <p:sldId id="329" r:id="rId2"/>
    <p:sldId id="263" r:id="rId3"/>
    <p:sldId id="371" r:id="rId4"/>
    <p:sldId id="372" r:id="rId5"/>
    <p:sldId id="373" r:id="rId6"/>
    <p:sldId id="374" r:id="rId7"/>
    <p:sldId id="375" r:id="rId8"/>
    <p:sldId id="376" r:id="rId9"/>
    <p:sldId id="377" r:id="rId10"/>
    <p:sldId id="378" r:id="rId11"/>
    <p:sldId id="379" r:id="rId12"/>
    <p:sldId id="382" r:id="rId13"/>
    <p:sldId id="356" r:id="rId14"/>
    <p:sldId id="363" r:id="rId1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52">
          <p15:clr>
            <a:srgbClr val="A4A3A4"/>
          </p15:clr>
        </p15:guide>
        <p15:guide id="2" pos="2842">
          <p15:clr>
            <a:srgbClr val="A4A3A4"/>
          </p15:clr>
        </p15:guide>
        <p15:guide id="3" pos="419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581"/>
    <a:srgbClr val="FBCAC0"/>
    <a:srgbClr val="FFFFFF"/>
    <a:srgbClr val="A9BD7A"/>
    <a:srgbClr val="8CB5C7"/>
    <a:srgbClr val="A2BBBC"/>
    <a:srgbClr val="F9CDB7"/>
    <a:srgbClr val="F5F6F7"/>
    <a:srgbClr val="DFBB7E"/>
    <a:srgbClr val="5758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90" d="100"/>
          <a:sy n="90" d="100"/>
        </p:scale>
        <p:origin x="840" y="390"/>
      </p:cViewPr>
      <p:guideLst>
        <p:guide orient="horz" pos="2352"/>
        <p:guide pos="2842"/>
        <p:guide pos="41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96C064A-D61B-4B21-B757-51A9B82445B8}" type="datetimeFigureOut">
              <a:rPr lang="en-US" smtClean="0"/>
              <a:t>3/20/2023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0305E07-67EA-4042-A3F6-853A8AD8D209}" type="slidenum">
              <a:rPr lang="en-US" smtClean="0"/>
              <a:t>‹N°›</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Arial" panose="020B0604020202020204" pitchFamily="34" charset="0"/>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ea typeface="Arial" panose="020B0604020202020204" pitchFamily="34" charset="0"/>
              </a:defRPr>
            </a:lvl1pPr>
          </a:lstStyle>
          <a:p>
            <a:fld id="{D738C470-B55A-489B-8113-F36022DD8D65}" type="datetimeFigureOut">
              <a:rPr lang="zh-CN" altLang="en-US" smtClean="0"/>
              <a:t>2023/3/20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rial" panose="020B0604020202020204" pitchFamily="34" charset="0"/>
                <a:ea typeface="Arial" panose="020B0604020202020204" pitchFamily="34" charset="0"/>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rial" panose="020B0604020202020204" pitchFamily="34" charset="0"/>
                <a:ea typeface="Arial" panose="020B0604020202020204" pitchFamily="34" charset="0"/>
              </a:defRPr>
            </a:lvl1pPr>
          </a:lstStyle>
          <a:p>
            <a:fld id="{EC2AE171-009D-4625-A5DB-66ED84F597EF}" type="slidenum">
              <a:rPr lang="zh-CN" altLang="en-US" smtClean="0"/>
              <a:t>‹N°›</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1pPr>
    <a:lvl2pPr marL="4572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2pPr>
    <a:lvl3pPr marL="9144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3pPr>
    <a:lvl4pPr marL="13716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4pPr>
    <a:lvl5pPr marL="1828800" algn="l" defTabSz="914400" rtl="0" eaLnBrk="1" latinLnBrk="0" hangingPunct="1">
      <a:defRPr sz="1200" kern="1200">
        <a:solidFill>
          <a:schemeClr val="tx1"/>
        </a:solidFill>
        <a:latin typeface="Arial" panose="020B0604020202020204" pitchFamily="34" charset="0"/>
        <a:ea typeface="Arial" panose="020B0604020202020204" pitchFamily="34"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3AF6F0-7E4F-436A-89AF-959E3A2C4A2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10</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3AF6F0-7E4F-436A-89AF-959E3A2C4A2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11</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3AF6F0-7E4F-436A-89AF-959E3A2C4A2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12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3AF6F0-7E4F-436A-89AF-959E3A2C4A2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3AF6F0-7E4F-436A-89AF-959E3A2C4A2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3</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3AF6F0-7E4F-436A-89AF-959E3A2C4A2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4</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3AF6F0-7E4F-436A-89AF-959E3A2C4A2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5</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3AF6F0-7E4F-436A-89AF-959E3A2C4A2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6</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3AF6F0-7E4F-436A-89AF-959E3A2C4A2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7</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3AF6F0-7E4F-436A-89AF-959E3A2C4A2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8</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3AF6F0-7E4F-436A-89AF-959E3A2C4A27}"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9</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07B535-7482-4BD9-903C-95994E937268}" type="datetimeFigureOut">
              <a:rPr lang="zh-CN" altLang="en-US" smtClean="0"/>
              <a:t>2023/3/20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8167A96-9200-4C6B-A774-7470C1DDDAC8}" type="slidenum">
              <a:rPr lang="zh-CN" altLang="en-US" smtClean="0"/>
              <a:t>‹N°›</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and title">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D407B535-7482-4BD9-903C-95994E937268}" type="datetimeFigureOut">
              <a:rPr lang="zh-CN" altLang="en-US" smtClean="0"/>
              <a:t>2023/3/20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8167A96-9200-4C6B-A774-7470C1DDDAC8}" type="slidenum">
              <a:rPr lang="zh-CN" altLang="en-US" smtClean="0"/>
              <a:t>‹N°›</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and title">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D407B535-7482-4BD9-903C-95994E937268}" type="datetimeFigureOut">
              <a:rPr lang="zh-CN" altLang="en-US" smtClean="0"/>
              <a:t>2023/3/20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8167A96-9200-4C6B-A774-7470C1DDDAC8}" type="slidenum">
              <a:rPr lang="zh-CN" altLang="en-US" smtClean="0"/>
              <a:t>‹N°›</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D407B535-7482-4BD9-903C-95994E937268}" type="datetimeFigureOut">
              <a:rPr lang="zh-CN" altLang="en-US" smtClean="0"/>
              <a:t>2023/3/20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8167A96-9200-4C6B-A774-7470C1DDDAC8}" type="slidenum">
              <a:rPr lang="zh-CN" altLang="en-US" smtClean="0"/>
              <a:t>‹N°›</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D407B535-7482-4BD9-903C-95994E937268}" type="datetimeFigureOut">
              <a:rPr lang="zh-CN" altLang="en-US" smtClean="0"/>
              <a:t>2023/3/20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8167A96-9200-4C6B-A774-7470C1DDDAC8}" type="slidenum">
              <a:rPr lang="zh-CN" altLang="en-US" smtClean="0"/>
              <a:t>‹N°›</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p>
        </p:txBody>
      </p:sp>
      <p:sp>
        <p:nvSpPr>
          <p:cNvPr id="4" name="日期占位符 3"/>
          <p:cNvSpPr>
            <a:spLocks noGrp="1"/>
          </p:cNvSpPr>
          <p:nvPr>
            <p:ph type="dt" sz="half" idx="10"/>
          </p:nvPr>
        </p:nvSpPr>
        <p:spPr/>
        <p:txBody>
          <a:bodyPr/>
          <a:lstStyle/>
          <a:p>
            <a:fld id="{743B5CFA-3E4E-445C-80B6-4F82D7C5C06F}" type="datetimeFigureOut">
              <a:rPr lang="zh-CN" altLang="en-US" smtClean="0"/>
              <a:t>2023/3/20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97D0D6-68D4-4273-B857-821FB1A45639}" type="slidenum">
              <a:rPr lang="zh-CN" altLang="en-US" smtClean="0"/>
              <a:t>‹N°›</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46050" y="1274324"/>
            <a:ext cx="3355907" cy="1711697"/>
          </a:xfrm>
        </p:spPr>
        <p:txBody>
          <a:bodyPr/>
          <a:lstStyle/>
          <a:p>
            <a:endParaRPr lang="zh-CN" altLang="en-US"/>
          </a:p>
        </p:txBody>
      </p:sp>
      <p:sp>
        <p:nvSpPr>
          <p:cNvPr id="4" name="矩形 3"/>
          <p:cNvSpPr/>
          <p:nvPr userDrawn="1"/>
        </p:nvSpPr>
        <p:spPr>
          <a:xfrm>
            <a:off x="3570051" y="1274324"/>
            <a:ext cx="5427899" cy="17116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图片占位符 2"/>
          <p:cNvSpPr>
            <a:spLocks noGrp="1"/>
          </p:cNvSpPr>
          <p:nvPr>
            <p:ph type="pic" sz="quarter" idx="12"/>
          </p:nvPr>
        </p:nvSpPr>
        <p:spPr>
          <a:xfrm>
            <a:off x="146050" y="3180944"/>
            <a:ext cx="2256682" cy="1711697"/>
          </a:xfrm>
        </p:spPr>
        <p:txBody>
          <a:bodyPr/>
          <a:lstStyle/>
          <a:p>
            <a:endParaRPr lang="zh-CN" altLang="en-US"/>
          </a:p>
        </p:txBody>
      </p:sp>
      <p:sp>
        <p:nvSpPr>
          <p:cNvPr id="7" name="矩形 6"/>
          <p:cNvSpPr/>
          <p:nvPr userDrawn="1"/>
        </p:nvSpPr>
        <p:spPr>
          <a:xfrm>
            <a:off x="2553510" y="3180944"/>
            <a:ext cx="4036980" cy="17116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图片占位符 2"/>
          <p:cNvSpPr>
            <a:spLocks noGrp="1"/>
          </p:cNvSpPr>
          <p:nvPr>
            <p:ph type="pic" sz="quarter" idx="13"/>
          </p:nvPr>
        </p:nvSpPr>
        <p:spPr>
          <a:xfrm>
            <a:off x="6741268" y="3180944"/>
            <a:ext cx="2256682" cy="1711697"/>
          </a:xfrm>
        </p:spPr>
        <p:txBody>
          <a:body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7" name="图片占位符 2"/>
          <p:cNvSpPr>
            <a:spLocks noGrp="1"/>
          </p:cNvSpPr>
          <p:nvPr>
            <p:ph type="pic" sz="quarter" idx="10"/>
          </p:nvPr>
        </p:nvSpPr>
        <p:spPr>
          <a:xfrm>
            <a:off x="116391" y="1447507"/>
            <a:ext cx="2195367" cy="1621276"/>
          </a:xfrm>
        </p:spPr>
        <p:txBody>
          <a:bodyPr/>
          <a:lstStyle/>
          <a:p>
            <a:endParaRPr lang="zh-CN" altLang="en-US"/>
          </a:p>
        </p:txBody>
      </p:sp>
      <p:sp>
        <p:nvSpPr>
          <p:cNvPr id="9" name="图片占位符 2"/>
          <p:cNvSpPr>
            <a:spLocks noGrp="1"/>
          </p:cNvSpPr>
          <p:nvPr>
            <p:ph type="pic" sz="quarter" idx="11"/>
          </p:nvPr>
        </p:nvSpPr>
        <p:spPr>
          <a:xfrm>
            <a:off x="2349089" y="1447507"/>
            <a:ext cx="2195367" cy="1621276"/>
          </a:xfrm>
        </p:spPr>
        <p:txBody>
          <a:bodyPr/>
          <a:lstStyle/>
          <a:p>
            <a:endParaRPr lang="zh-CN" altLang="en-US"/>
          </a:p>
        </p:txBody>
      </p:sp>
      <p:sp>
        <p:nvSpPr>
          <p:cNvPr id="10" name="图片占位符 2"/>
          <p:cNvSpPr>
            <a:spLocks noGrp="1"/>
          </p:cNvSpPr>
          <p:nvPr>
            <p:ph type="pic" sz="quarter" idx="12"/>
          </p:nvPr>
        </p:nvSpPr>
        <p:spPr>
          <a:xfrm>
            <a:off x="4581789" y="1447507"/>
            <a:ext cx="2195367" cy="1621276"/>
          </a:xfrm>
        </p:spPr>
        <p:txBody>
          <a:bodyPr/>
          <a:lstStyle/>
          <a:p>
            <a:endParaRPr lang="zh-CN" altLang="en-US"/>
          </a:p>
        </p:txBody>
      </p:sp>
      <p:sp>
        <p:nvSpPr>
          <p:cNvPr id="11" name="图片占位符 2"/>
          <p:cNvSpPr>
            <a:spLocks noGrp="1"/>
          </p:cNvSpPr>
          <p:nvPr>
            <p:ph type="pic" sz="quarter" idx="13"/>
          </p:nvPr>
        </p:nvSpPr>
        <p:spPr>
          <a:xfrm>
            <a:off x="6814488" y="1447507"/>
            <a:ext cx="2195367" cy="1621276"/>
          </a:xfrm>
        </p:spPr>
        <p:txBody>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10" name="图片占位符 2"/>
          <p:cNvSpPr>
            <a:spLocks noGrp="1"/>
          </p:cNvSpPr>
          <p:nvPr>
            <p:ph type="pic" sz="quarter" idx="12"/>
          </p:nvPr>
        </p:nvSpPr>
        <p:spPr>
          <a:xfrm>
            <a:off x="6688652" y="3385363"/>
            <a:ext cx="2195367" cy="1621276"/>
          </a:xfrm>
        </p:spPr>
        <p:txBody>
          <a:bodyPr/>
          <a:lstStyle/>
          <a:p>
            <a:endParaRPr lang="zh-CN" altLang="en-US"/>
          </a:p>
        </p:txBody>
      </p:sp>
      <p:sp>
        <p:nvSpPr>
          <p:cNvPr id="11" name="图片占位符 2"/>
          <p:cNvSpPr>
            <a:spLocks noGrp="1"/>
          </p:cNvSpPr>
          <p:nvPr>
            <p:ph type="pic" sz="quarter" idx="13"/>
          </p:nvPr>
        </p:nvSpPr>
        <p:spPr>
          <a:xfrm>
            <a:off x="6688653" y="298216"/>
            <a:ext cx="2195367" cy="2965102"/>
          </a:xfrm>
        </p:spPr>
        <p:txBody>
          <a:bodyPr/>
          <a:lstStyle/>
          <a:p>
            <a:endParaRPr lang="zh-CN" altLang="en-US"/>
          </a:p>
        </p:txBody>
      </p:sp>
      <p:sp>
        <p:nvSpPr>
          <p:cNvPr id="6" name="图片占位符 2"/>
          <p:cNvSpPr>
            <a:spLocks noGrp="1"/>
          </p:cNvSpPr>
          <p:nvPr>
            <p:ph type="pic" sz="quarter" idx="14"/>
          </p:nvPr>
        </p:nvSpPr>
        <p:spPr>
          <a:xfrm>
            <a:off x="4306179" y="301228"/>
            <a:ext cx="2195367" cy="1621276"/>
          </a:xfrm>
        </p:spPr>
        <p:txBody>
          <a:bodyPr/>
          <a:lstStyle/>
          <a:p>
            <a:endParaRPr lang="zh-CN" altLang="en-US"/>
          </a:p>
        </p:txBody>
      </p:sp>
      <p:sp>
        <p:nvSpPr>
          <p:cNvPr id="8" name="图片占位符 2"/>
          <p:cNvSpPr>
            <a:spLocks noGrp="1"/>
          </p:cNvSpPr>
          <p:nvPr>
            <p:ph type="pic" sz="quarter" idx="15"/>
          </p:nvPr>
        </p:nvSpPr>
        <p:spPr>
          <a:xfrm>
            <a:off x="4306179" y="2044549"/>
            <a:ext cx="2195367" cy="2965102"/>
          </a:xfrm>
        </p:spPr>
        <p:txBody>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7" name="图片占位符 2"/>
          <p:cNvSpPr>
            <a:spLocks noGrp="1"/>
          </p:cNvSpPr>
          <p:nvPr>
            <p:ph type="pic" sz="quarter" idx="10"/>
          </p:nvPr>
        </p:nvSpPr>
        <p:spPr>
          <a:xfrm>
            <a:off x="125269" y="1447507"/>
            <a:ext cx="2195367" cy="1621276"/>
          </a:xfrm>
        </p:spPr>
        <p:txBody>
          <a:bodyPr/>
          <a:lstStyle/>
          <a:p>
            <a:endParaRPr lang="zh-CN" altLang="en-US"/>
          </a:p>
        </p:txBody>
      </p:sp>
      <p:sp>
        <p:nvSpPr>
          <p:cNvPr id="9" name="图片占位符 2"/>
          <p:cNvSpPr>
            <a:spLocks noGrp="1"/>
          </p:cNvSpPr>
          <p:nvPr>
            <p:ph type="pic" sz="quarter" idx="11"/>
          </p:nvPr>
        </p:nvSpPr>
        <p:spPr>
          <a:xfrm>
            <a:off x="2357967" y="3123907"/>
            <a:ext cx="2195367" cy="1621276"/>
          </a:xfrm>
        </p:spPr>
        <p:txBody>
          <a:bodyPr/>
          <a:lstStyle/>
          <a:p>
            <a:endParaRPr lang="zh-CN" altLang="en-US"/>
          </a:p>
        </p:txBody>
      </p:sp>
      <p:sp>
        <p:nvSpPr>
          <p:cNvPr id="10" name="图片占位符 2"/>
          <p:cNvSpPr>
            <a:spLocks noGrp="1"/>
          </p:cNvSpPr>
          <p:nvPr>
            <p:ph type="pic" sz="quarter" idx="12"/>
          </p:nvPr>
        </p:nvSpPr>
        <p:spPr>
          <a:xfrm>
            <a:off x="4590667" y="1447507"/>
            <a:ext cx="2195367" cy="1621276"/>
          </a:xfrm>
        </p:spPr>
        <p:txBody>
          <a:bodyPr/>
          <a:lstStyle/>
          <a:p>
            <a:endParaRPr lang="zh-CN" altLang="en-US"/>
          </a:p>
        </p:txBody>
      </p:sp>
      <p:sp>
        <p:nvSpPr>
          <p:cNvPr id="11" name="图片占位符 2"/>
          <p:cNvSpPr>
            <a:spLocks noGrp="1"/>
          </p:cNvSpPr>
          <p:nvPr>
            <p:ph type="pic" sz="quarter" idx="13"/>
          </p:nvPr>
        </p:nvSpPr>
        <p:spPr>
          <a:xfrm>
            <a:off x="6823366" y="3123614"/>
            <a:ext cx="2195367" cy="1621276"/>
          </a:xfrm>
        </p:spPr>
        <p:txBody>
          <a:bodyPr/>
          <a:lstStyle/>
          <a:p>
            <a:endParaRPr lang="zh-CN" altLang="en-US"/>
          </a:p>
        </p:txBody>
      </p:sp>
      <p:sp>
        <p:nvSpPr>
          <p:cNvPr id="12" name="矩形 11"/>
          <p:cNvSpPr/>
          <p:nvPr userDrawn="1"/>
        </p:nvSpPr>
        <p:spPr>
          <a:xfrm>
            <a:off x="125268" y="3123614"/>
            <a:ext cx="2195367" cy="16212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2357968" y="1447507"/>
            <a:ext cx="2195367" cy="16212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4590666" y="3123614"/>
            <a:ext cx="2195367" cy="16212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6823366" y="1447507"/>
            <a:ext cx="2195367" cy="16212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column content">
    <p:spTree>
      <p:nvGrpSpPr>
        <p:cNvPr id="1" name=""/>
        <p:cNvGrpSpPr/>
        <p:nvPr/>
      </p:nvGrpSpPr>
      <p:grpSpPr>
        <a:xfrm>
          <a:off x="0" y="0"/>
          <a:ext cx="0" cy="0"/>
          <a:chOff x="0" y="0"/>
          <a:chExt cx="0" cy="0"/>
        </a:xfrm>
      </p:grpSpPr>
      <p:sp>
        <p:nvSpPr>
          <p:cNvPr id="8" name="矩形 7"/>
          <p:cNvSpPr/>
          <p:nvPr userDrawn="1"/>
        </p:nvSpPr>
        <p:spPr>
          <a:xfrm>
            <a:off x="-13214" y="-9672"/>
            <a:ext cx="3032459" cy="51531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图片占位符 9"/>
          <p:cNvSpPr>
            <a:spLocks noGrp="1"/>
          </p:cNvSpPr>
          <p:nvPr>
            <p:ph type="pic" sz="quarter" idx="10"/>
          </p:nvPr>
        </p:nvSpPr>
        <p:spPr>
          <a:xfrm>
            <a:off x="3235083" y="726776"/>
            <a:ext cx="2803408" cy="1944701"/>
          </a:xfrm>
        </p:spPr>
        <p:txBody>
          <a:bodyPr/>
          <a:lstStyle/>
          <a:p>
            <a:endParaRPr lang="zh-CN" altLang="en-US"/>
          </a:p>
        </p:txBody>
      </p:sp>
      <p:sp>
        <p:nvSpPr>
          <p:cNvPr id="11" name="图片占位符 9"/>
          <p:cNvSpPr>
            <a:spLocks noGrp="1"/>
          </p:cNvSpPr>
          <p:nvPr>
            <p:ph type="pic" sz="quarter" idx="11"/>
          </p:nvPr>
        </p:nvSpPr>
        <p:spPr>
          <a:xfrm>
            <a:off x="3235083" y="2817079"/>
            <a:ext cx="2803408" cy="1944701"/>
          </a:xfrm>
        </p:spPr>
        <p:txBody>
          <a:bodyPr/>
          <a:lstStyle/>
          <a:p>
            <a:endParaRPr lang="zh-CN" altLang="en-US"/>
          </a:p>
        </p:txBody>
      </p:sp>
      <p:sp>
        <p:nvSpPr>
          <p:cNvPr id="12" name="图片占位符 9"/>
          <p:cNvSpPr>
            <a:spLocks noGrp="1"/>
          </p:cNvSpPr>
          <p:nvPr>
            <p:ph type="pic" sz="quarter" idx="12"/>
          </p:nvPr>
        </p:nvSpPr>
        <p:spPr>
          <a:xfrm>
            <a:off x="6142184" y="726776"/>
            <a:ext cx="2803408" cy="1944701"/>
          </a:xfrm>
        </p:spPr>
        <p:txBody>
          <a:bodyPr/>
          <a:lstStyle/>
          <a:p>
            <a:endParaRPr lang="zh-CN" altLang="en-US"/>
          </a:p>
        </p:txBody>
      </p:sp>
      <p:sp>
        <p:nvSpPr>
          <p:cNvPr id="13" name="图片占位符 9"/>
          <p:cNvSpPr>
            <a:spLocks noGrp="1"/>
          </p:cNvSpPr>
          <p:nvPr>
            <p:ph type="pic" sz="quarter" idx="13"/>
          </p:nvPr>
        </p:nvSpPr>
        <p:spPr>
          <a:xfrm>
            <a:off x="6142184" y="2817079"/>
            <a:ext cx="2803408" cy="1944701"/>
          </a:xfrm>
        </p:spPr>
        <p:txBody>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D407B535-7482-4BD9-903C-95994E937268}" type="datetimeFigureOut">
              <a:rPr lang="zh-CN" altLang="en-US" smtClean="0"/>
              <a:t>2023/3/20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8167A96-9200-4C6B-A774-7470C1DDDAC8}" type="slidenum">
              <a:rPr lang="zh-CN" altLang="en-US" smtClean="0"/>
              <a:t>‹N°›</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D407B535-7482-4BD9-903C-95994E937268}" type="datetimeFigureOut">
              <a:rPr lang="zh-CN" altLang="en-US" smtClean="0"/>
              <a:t>2023/3/20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8167A96-9200-4C6B-A774-7470C1DDDAC8}" type="slidenum">
              <a:rPr lang="zh-CN" altLang="en-US" smtClean="0"/>
              <a:t>‹N°›</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ea typeface="Arial" panose="020B0604020202020204" pitchFamily="34" charset="0"/>
              </a:defRPr>
            </a:lvl1pPr>
          </a:lstStyle>
          <a:p>
            <a:fld id="{D407B535-7482-4BD9-903C-95994E937268}" type="datetimeFigureOut">
              <a:rPr lang="zh-CN" altLang="en-US" smtClean="0"/>
              <a:t>2023/3/20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ea typeface="Arial" panose="020B0604020202020204" pitchFamily="34" charset="0"/>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ea typeface="Arial" panose="020B0604020202020204" pitchFamily="34" charset="0"/>
              </a:defRPr>
            </a:lvl1pPr>
          </a:lstStyle>
          <a:p>
            <a:fld id="{08167A96-9200-4C6B-A774-7470C1DDDAC8}" type="slidenum">
              <a:rPr lang="zh-CN" altLang="en-US" smtClean="0"/>
              <a:t>‹N°›</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685800" rtl="0" eaLnBrk="1" latinLnBrk="0" hangingPunct="1">
        <a:lnSpc>
          <a:spcPct val="90000"/>
        </a:lnSpc>
        <a:spcBef>
          <a:spcPct val="0"/>
        </a:spcBef>
        <a:buNone/>
        <a:defRPr sz="3300" kern="1200">
          <a:solidFill>
            <a:schemeClr val="tx1"/>
          </a:solidFill>
          <a:latin typeface="Arial" panose="020B0604020202020204" pitchFamily="34" charset="0"/>
          <a:ea typeface="Arial" panose="020B0604020202020204" pitchFamily="34" charset="0"/>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Arial" panose="020B0604020202020204" pitchFamily="34" charset="0"/>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Arial" panose="020B0604020202020204" pitchFamily="34" charset="0"/>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Arial" panose="020B0604020202020204" pitchFamily="34" charset="0"/>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Arial" panose="020B0604020202020204" pitchFamily="34" charset="0"/>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Arial" panose="020B0604020202020204" pitchFamily="34" charset="0"/>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5.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10223" b="10223"/>
          <a:stretch>
            <a:fillRect/>
          </a:stretch>
        </p:blipFill>
        <p:spPr>
          <a:xfrm>
            <a:off x="0" y="0"/>
            <a:ext cx="9144000" cy="5143500"/>
          </a:xfrm>
          <a:prstGeom prst="rect">
            <a:avLst/>
          </a:prstGeom>
        </p:spPr>
      </p:pic>
      <p:sp>
        <p:nvSpPr>
          <p:cNvPr id="7" name="矩形2"/>
          <p:cNvSpPr/>
          <p:nvPr/>
        </p:nvSpPr>
        <p:spPr>
          <a:xfrm>
            <a:off x="934157" y="1041240"/>
            <a:ext cx="7275687" cy="3459383"/>
          </a:xfrm>
          <a:prstGeom prst="rect">
            <a:avLst/>
          </a:prstGeom>
          <a:solidFill>
            <a:srgbClr val="FBCA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Light" panose="020F0302020204030204"/>
              <a:ea typeface="Arial" panose="020B0604020202020204" pitchFamily="34" charset="0"/>
            </a:endParaRPr>
          </a:p>
        </p:txBody>
      </p:sp>
      <p:sp>
        <p:nvSpPr>
          <p:cNvPr id="8" name="矩形 1"/>
          <p:cNvSpPr/>
          <p:nvPr/>
        </p:nvSpPr>
        <p:spPr>
          <a:xfrm>
            <a:off x="1131859" y="1226182"/>
            <a:ext cx="6880715" cy="3089498"/>
          </a:xfrm>
          <a:prstGeom prst="rect">
            <a:avLst/>
          </a:prstGeom>
          <a:solidFill>
            <a:srgbClr val="F795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Light" panose="020F0302020204030204"/>
              <a:ea typeface="Arial" panose="020B0604020202020204" pitchFamily="34" charset="0"/>
            </a:endParaRPr>
          </a:p>
        </p:txBody>
      </p:sp>
      <p:sp>
        <p:nvSpPr>
          <p:cNvPr id="13" name="圆角矩形 12"/>
          <p:cNvSpPr/>
          <p:nvPr/>
        </p:nvSpPr>
        <p:spPr>
          <a:xfrm>
            <a:off x="3778937" y="3245617"/>
            <a:ext cx="1586127" cy="319017"/>
          </a:xfrm>
          <a:prstGeom prst="roundRect">
            <a:avLst>
              <a:gd name="adj" fmla="val 50000"/>
            </a:avLst>
          </a:prstGeom>
          <a:noFill/>
          <a:ln w="952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schemeClr val="bg1"/>
              </a:solidFill>
              <a:latin typeface="Calibri Light" panose="020F0302020204030204"/>
              <a:ea typeface="Arial" panose="020B0604020202020204" pitchFamily="34" charset="0"/>
            </a:endParaRPr>
          </a:p>
        </p:txBody>
      </p:sp>
      <p:sp>
        <p:nvSpPr>
          <p:cNvPr id="14" name="PANDADA"/>
          <p:cNvSpPr txBox="1"/>
          <p:nvPr/>
        </p:nvSpPr>
        <p:spPr>
          <a:xfrm>
            <a:off x="1882140" y="1283335"/>
            <a:ext cx="5378450" cy="1383665"/>
          </a:xfrm>
          <a:prstGeom prst="rect">
            <a:avLst/>
          </a:prstGeom>
          <a:noFill/>
        </p:spPr>
        <p:txBody>
          <a:bodyPr wrap="square" rtlCol="0">
            <a:spAutoFit/>
          </a:bodyPr>
          <a:lstStyle/>
          <a:p>
            <a:pPr algn="ctr" defTabSz="685800">
              <a:lnSpc>
                <a:spcPct val="100000"/>
              </a:lnSpc>
              <a:spcBef>
                <a:spcPts val="0"/>
              </a:spcBef>
              <a:spcAft>
                <a:spcPts val="0"/>
              </a:spcAft>
              <a:defRPr/>
            </a:pPr>
            <a:r>
              <a:rPr lang="en-US" altLang="zh-CN" sz="2800" b="1" spc="300" dirty="0">
                <a:solidFill>
                  <a:schemeClr val="bg1"/>
                </a:solidFill>
                <a:latin typeface="Arial" panose="020B0604020202020204" pitchFamily="34" charset="0"/>
                <a:ea typeface="Arial" panose="020B0604020202020204" pitchFamily="34" charset="0"/>
              </a:rPr>
              <a:t>PENYELENGGARAAN JENAZAH, SHALAT DAN MENGUBURKANNYA</a:t>
            </a:r>
          </a:p>
        </p:txBody>
      </p:sp>
      <p:pic>
        <p:nvPicPr>
          <p:cNvPr id="2" name="Picture 1" descr="white logo"/>
          <p:cNvPicPr>
            <a:picLocks noChangeAspect="1"/>
          </p:cNvPicPr>
          <p:nvPr/>
        </p:nvPicPr>
        <p:blipFill>
          <a:blip r:embed="rId4"/>
          <a:stretch>
            <a:fillRect/>
          </a:stretch>
        </p:blipFill>
        <p:spPr>
          <a:xfrm>
            <a:off x="81280" y="-24765"/>
            <a:ext cx="1979930" cy="1060450"/>
          </a:xfrm>
          <a:prstGeom prst="rect">
            <a:avLst/>
          </a:prstGeom>
        </p:spPr>
      </p:pic>
      <p:sp>
        <p:nvSpPr>
          <p:cNvPr id="5" name="Text Box 4"/>
          <p:cNvSpPr txBox="1"/>
          <p:nvPr/>
        </p:nvSpPr>
        <p:spPr>
          <a:xfrm>
            <a:off x="470535" y="2748915"/>
            <a:ext cx="8201025" cy="1476375"/>
          </a:xfrm>
          <a:prstGeom prst="rect">
            <a:avLst/>
          </a:prstGeom>
          <a:noFill/>
        </p:spPr>
        <p:txBody>
          <a:bodyPr wrap="square" rtlCol="0">
            <a:spAutoFit/>
          </a:bodyPr>
          <a:lstStyle/>
          <a:p>
            <a:pPr algn="ctr"/>
            <a:r>
              <a:rPr lang="en-US" dirty="0" err="1"/>
              <a:t>Diringkas</a:t>
            </a:r>
            <a:r>
              <a:rPr lang="en-US" dirty="0"/>
              <a:t> </a:t>
            </a:r>
            <a:r>
              <a:rPr lang="en-US" dirty="0" err="1"/>
              <a:t>dari</a:t>
            </a:r>
            <a:endParaRPr lang="en-US" dirty="0"/>
          </a:p>
          <a:p>
            <a:pPr algn="ctr"/>
            <a:r>
              <a:rPr lang="en-US" b="1" dirty="0" err="1"/>
              <a:t>Penjelasan</a:t>
            </a:r>
            <a:r>
              <a:rPr lang="en-US" b="1" dirty="0"/>
              <a:t> Matan</a:t>
            </a:r>
          </a:p>
          <a:p>
            <a:pPr algn="ctr"/>
            <a:r>
              <a:rPr lang="en-US" b="1" dirty="0"/>
              <a:t>Ad </a:t>
            </a:r>
            <a:r>
              <a:rPr lang="en-US" b="1" dirty="0" err="1"/>
              <a:t>Duruusul</a:t>
            </a:r>
            <a:r>
              <a:rPr lang="en-US" b="1" dirty="0"/>
              <a:t> </a:t>
            </a:r>
            <a:r>
              <a:rPr lang="en-US" b="1" dirty="0" err="1"/>
              <a:t>Muhimmah</a:t>
            </a:r>
            <a:r>
              <a:rPr lang="en-US" b="1" dirty="0"/>
              <a:t> </a:t>
            </a:r>
            <a:r>
              <a:rPr lang="en-US" b="1" dirty="0" err="1"/>
              <a:t>Lii</a:t>
            </a:r>
            <a:r>
              <a:rPr lang="en-US" b="1" dirty="0"/>
              <a:t> ‘</a:t>
            </a:r>
            <a:r>
              <a:rPr lang="en-US" b="1" dirty="0" err="1"/>
              <a:t>Aammatil</a:t>
            </a:r>
            <a:r>
              <a:rPr lang="en-US" b="1" dirty="0"/>
              <a:t> Ummah</a:t>
            </a:r>
            <a:endParaRPr lang="en-US" dirty="0"/>
          </a:p>
          <a:p>
            <a:pPr algn="ctr"/>
            <a:r>
              <a:rPr lang="en-US" dirty="0" err="1"/>
              <a:t>Karya</a:t>
            </a:r>
            <a:r>
              <a:rPr lang="en-US" dirty="0"/>
              <a:t>: </a:t>
            </a:r>
            <a:r>
              <a:rPr lang="en-US" dirty="0" err="1"/>
              <a:t>Syaikh</a:t>
            </a:r>
            <a:r>
              <a:rPr lang="en-US" dirty="0"/>
              <a:t> Abdul Aziz Bin </a:t>
            </a:r>
            <a:r>
              <a:rPr lang="en-US" dirty="0" err="1"/>
              <a:t>Baaz</a:t>
            </a:r>
            <a:r>
              <a:rPr lang="en-US" dirty="0"/>
              <a:t> </a:t>
            </a:r>
            <a:r>
              <a:rPr lang="en-US" dirty="0" err="1"/>
              <a:t>Rahimahullah</a:t>
            </a:r>
            <a:endParaRPr lang="en-US" dirty="0"/>
          </a:p>
          <a:p>
            <a:pPr algn="ctr"/>
            <a:r>
              <a:rPr lang="en-US" dirty="0"/>
              <a:t>Oleh: </a:t>
            </a:r>
            <a:r>
              <a:rPr lang="en-US" dirty="0" err="1"/>
              <a:t>Syaikh</a:t>
            </a:r>
            <a:r>
              <a:rPr lang="en-US" dirty="0"/>
              <a:t> </a:t>
            </a:r>
            <a:r>
              <a:rPr lang="en-US" dirty="0" err="1"/>
              <a:t>Haitsam</a:t>
            </a:r>
            <a:r>
              <a:rPr lang="en-US" dirty="0"/>
              <a:t> Bin Muhammad Jamil </a:t>
            </a:r>
            <a:r>
              <a:rPr lang="en-US" dirty="0" err="1"/>
              <a:t>Sarhan</a:t>
            </a:r>
            <a:endParaRPr lang="en-US" dirty="0"/>
          </a:p>
        </p:txBody>
      </p:sp>
      <p:sp>
        <p:nvSpPr>
          <p:cNvPr id="11" name="Text Box 10"/>
          <p:cNvSpPr txBox="1"/>
          <p:nvPr/>
        </p:nvSpPr>
        <p:spPr>
          <a:xfrm>
            <a:off x="2534285" y="4460875"/>
            <a:ext cx="4074795" cy="368300"/>
          </a:xfrm>
          <a:prstGeom prst="rect">
            <a:avLst/>
          </a:prstGeom>
          <a:solidFill>
            <a:schemeClr val="accent1">
              <a:lumMod val="40000"/>
              <a:lumOff val="60000"/>
            </a:schemeClr>
          </a:solidFill>
        </p:spPr>
        <p:txBody>
          <a:bodyPr wrap="square" rtlCol="0" anchor="t">
            <a:spAutoFit/>
          </a:bodyPr>
          <a:lstStyle/>
          <a:p>
            <a:r>
              <a:rPr lang="en-US" dirty="0"/>
              <a:t>ALSARHAAN.COM - MAHADSUNNAH.COM</a:t>
            </a:r>
          </a:p>
        </p:txBody>
      </p:sp>
      <p:pic>
        <p:nvPicPr>
          <p:cNvPr id="6" name="Image 5">
            <a:extLst>
              <a:ext uri="{FF2B5EF4-FFF2-40B4-BE49-F238E27FC236}">
                <a16:creationId xmlns:a16="http://schemas.microsoft.com/office/drawing/2014/main" id="{A5A9BAA9-0670-F0C3-7C59-D3F79FB541D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59039" y="-372293"/>
            <a:ext cx="1785827" cy="1785827"/>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t="10223" b="10223"/>
          <a:stretch>
            <a:fillRect/>
          </a:stretch>
        </p:blipFill>
        <p:spPr>
          <a:xfrm>
            <a:off x="0" y="0"/>
            <a:ext cx="9144000" cy="5143500"/>
          </a:xfrm>
          <a:prstGeom prst="rect">
            <a:avLst/>
          </a:prstGeom>
          <a:solidFill>
            <a:srgbClr val="FBCAC0">
              <a:alpha val="40000"/>
            </a:srgbClr>
          </a:solidFill>
          <a:ln>
            <a:noFill/>
          </a:ln>
        </p:spPr>
      </p:pic>
      <p:sp>
        <p:nvSpPr>
          <p:cNvPr id="30" name="矩形 29"/>
          <p:cNvSpPr/>
          <p:nvPr/>
        </p:nvSpPr>
        <p:spPr>
          <a:xfrm>
            <a:off x="239150" y="619099"/>
            <a:ext cx="8525021" cy="3903664"/>
          </a:xfrm>
          <a:prstGeom prst="rect">
            <a:avLst/>
          </a:prstGeom>
          <a:solidFill>
            <a:srgbClr val="F7958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Light" panose="020F0302020204030204"/>
              <a:ea typeface="Arial" panose="020B0604020202020204" pitchFamily="34" charset="0"/>
            </a:endParaRPr>
          </a:p>
        </p:txBody>
      </p:sp>
      <p:sp>
        <p:nvSpPr>
          <p:cNvPr id="10" name="矩形 9"/>
          <p:cNvSpPr/>
          <p:nvPr/>
        </p:nvSpPr>
        <p:spPr>
          <a:xfrm>
            <a:off x="344657" y="729380"/>
            <a:ext cx="8314006" cy="3684740"/>
          </a:xfrm>
          <a:prstGeom prst="rect">
            <a:avLst/>
          </a:prstGeom>
          <a:solidFill>
            <a:srgbClr val="F7958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r>
              <a:rPr lang="en-US" altLang="zh-CN" sz="1350">
                <a:solidFill>
                  <a:prstClr val="white"/>
                </a:solidFill>
                <a:latin typeface="Calibri Light" panose="020F0302020204030204"/>
                <a:ea typeface="Arial" panose="020B0604020202020204" pitchFamily="34" charset="0"/>
              </a:rPr>
              <a:t>1</a:t>
            </a:r>
          </a:p>
        </p:txBody>
      </p:sp>
      <p:sp>
        <p:nvSpPr>
          <p:cNvPr id="2" name="Text Box 1"/>
          <p:cNvSpPr txBox="1"/>
          <p:nvPr/>
        </p:nvSpPr>
        <p:spPr>
          <a:xfrm>
            <a:off x="410845" y="796290"/>
            <a:ext cx="8201025" cy="2861310"/>
          </a:xfrm>
          <a:prstGeom prst="rect">
            <a:avLst/>
          </a:prstGeom>
          <a:noFill/>
        </p:spPr>
        <p:txBody>
          <a:bodyPr wrap="square" rtlCol="0">
            <a:spAutoFit/>
          </a:bodyPr>
          <a:lstStyle/>
          <a:p>
            <a:r>
              <a:rPr lang="en-US" sz="3600">
                <a:sym typeface="+mn-ea"/>
              </a:rPr>
              <a:t>10. Tidak dibolehkan keluarga mayyit 			  </a:t>
            </a:r>
          </a:p>
          <a:p>
            <a:r>
              <a:rPr lang="en-US" sz="3600">
                <a:sym typeface="+mn-ea"/>
              </a:rPr>
              <a:t>       membuat makanan bagi orang yang </a:t>
            </a:r>
          </a:p>
          <a:p>
            <a:r>
              <a:rPr lang="en-US" sz="3600">
                <a:sym typeface="+mn-ea"/>
              </a:rPr>
              <a:t>       datang. Sebaliknya disyariatkan untuk </a:t>
            </a:r>
          </a:p>
          <a:p>
            <a:r>
              <a:rPr lang="en-US" sz="3600">
                <a:sym typeface="+mn-ea"/>
              </a:rPr>
              <a:t>       membuatkan makanan bagi keluarga  </a:t>
            </a:r>
          </a:p>
          <a:p>
            <a:r>
              <a:rPr lang="en-US" sz="3600">
                <a:sym typeface="+mn-ea"/>
              </a:rPr>
              <a:t>       mayyit.</a:t>
            </a:r>
            <a:endParaRPr lang="en-US" sz="36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t="10223" b="10223"/>
          <a:stretch>
            <a:fillRect/>
          </a:stretch>
        </p:blipFill>
        <p:spPr>
          <a:xfrm>
            <a:off x="0" y="0"/>
            <a:ext cx="9144000" cy="5143500"/>
          </a:xfrm>
          <a:prstGeom prst="rect">
            <a:avLst/>
          </a:prstGeom>
          <a:solidFill>
            <a:srgbClr val="FBCAC0">
              <a:alpha val="40000"/>
            </a:srgbClr>
          </a:solidFill>
          <a:ln>
            <a:noFill/>
          </a:ln>
        </p:spPr>
      </p:pic>
      <p:sp>
        <p:nvSpPr>
          <p:cNvPr id="30" name="矩形 29"/>
          <p:cNvSpPr/>
          <p:nvPr/>
        </p:nvSpPr>
        <p:spPr>
          <a:xfrm>
            <a:off x="239150" y="619099"/>
            <a:ext cx="8525021" cy="3903664"/>
          </a:xfrm>
          <a:prstGeom prst="rect">
            <a:avLst/>
          </a:prstGeom>
          <a:solidFill>
            <a:srgbClr val="F7958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Light" panose="020F0302020204030204"/>
              <a:ea typeface="Arial" panose="020B0604020202020204" pitchFamily="34" charset="0"/>
            </a:endParaRPr>
          </a:p>
        </p:txBody>
      </p:sp>
      <p:sp>
        <p:nvSpPr>
          <p:cNvPr id="10" name="矩形 9"/>
          <p:cNvSpPr/>
          <p:nvPr/>
        </p:nvSpPr>
        <p:spPr>
          <a:xfrm>
            <a:off x="344805" y="729615"/>
            <a:ext cx="8314055" cy="3672840"/>
          </a:xfrm>
          <a:prstGeom prst="rect">
            <a:avLst/>
          </a:prstGeom>
          <a:solidFill>
            <a:srgbClr val="F7958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r>
              <a:rPr lang="en-US" altLang="zh-CN" sz="1350">
                <a:solidFill>
                  <a:prstClr val="white"/>
                </a:solidFill>
                <a:latin typeface="Calibri Light" panose="020F0302020204030204"/>
                <a:ea typeface="Arial" panose="020B0604020202020204" pitchFamily="34" charset="0"/>
              </a:rPr>
              <a:t>1</a:t>
            </a:r>
          </a:p>
        </p:txBody>
      </p:sp>
      <p:sp>
        <p:nvSpPr>
          <p:cNvPr id="2" name="Text Box 1"/>
          <p:cNvSpPr txBox="1"/>
          <p:nvPr/>
        </p:nvSpPr>
        <p:spPr>
          <a:xfrm>
            <a:off x="410845" y="796290"/>
            <a:ext cx="8201025" cy="3415030"/>
          </a:xfrm>
          <a:prstGeom prst="rect">
            <a:avLst/>
          </a:prstGeom>
          <a:noFill/>
        </p:spPr>
        <p:txBody>
          <a:bodyPr wrap="square" rtlCol="0">
            <a:spAutoFit/>
          </a:bodyPr>
          <a:lstStyle/>
          <a:p>
            <a:endParaRPr lang="en-US" sz="3600">
              <a:sym typeface="+mn-ea"/>
            </a:endParaRPr>
          </a:p>
          <a:p>
            <a:r>
              <a:rPr lang="en-US" sz="3600">
                <a:sym typeface="+mn-ea"/>
              </a:rPr>
              <a:t>11. Tidak dibolehkan seorang wanita  	 </a:t>
            </a:r>
          </a:p>
          <a:p>
            <a:r>
              <a:rPr lang="en-US" sz="3600">
                <a:sym typeface="+mn-ea"/>
              </a:rPr>
              <a:t>       berkabung melebihi tiga hari kecuali </a:t>
            </a:r>
          </a:p>
          <a:p>
            <a:r>
              <a:rPr lang="en-US" sz="3600">
                <a:sym typeface="+mn-ea"/>
              </a:rPr>
              <a:t>       yang meninggal suaminya (empat bulan </a:t>
            </a:r>
          </a:p>
          <a:p>
            <a:r>
              <a:rPr lang="en-US" sz="3600">
                <a:sym typeface="+mn-ea"/>
              </a:rPr>
              <a:t>      10 hari)</a:t>
            </a:r>
          </a:p>
          <a:p>
            <a:endParaRPr lang="en-US" sz="36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t="10223" b="10223"/>
          <a:stretch>
            <a:fillRect/>
          </a:stretch>
        </p:blipFill>
        <p:spPr>
          <a:xfrm>
            <a:off x="0" y="0"/>
            <a:ext cx="9144000" cy="5143500"/>
          </a:xfrm>
          <a:prstGeom prst="rect">
            <a:avLst/>
          </a:prstGeom>
          <a:solidFill>
            <a:srgbClr val="FBCAC0">
              <a:alpha val="40000"/>
            </a:srgbClr>
          </a:solidFill>
          <a:ln>
            <a:noFill/>
          </a:ln>
        </p:spPr>
      </p:pic>
      <p:sp>
        <p:nvSpPr>
          <p:cNvPr id="30" name="矩形 29"/>
          <p:cNvSpPr/>
          <p:nvPr/>
        </p:nvSpPr>
        <p:spPr>
          <a:xfrm>
            <a:off x="239150" y="619099"/>
            <a:ext cx="8525021" cy="3903664"/>
          </a:xfrm>
          <a:prstGeom prst="rect">
            <a:avLst/>
          </a:prstGeom>
          <a:solidFill>
            <a:srgbClr val="F7958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Light" panose="020F0302020204030204"/>
              <a:ea typeface="Arial" panose="020B0604020202020204" pitchFamily="34" charset="0"/>
            </a:endParaRPr>
          </a:p>
        </p:txBody>
      </p:sp>
      <p:sp>
        <p:nvSpPr>
          <p:cNvPr id="10" name="矩形 9"/>
          <p:cNvSpPr/>
          <p:nvPr/>
        </p:nvSpPr>
        <p:spPr>
          <a:xfrm>
            <a:off x="344657" y="729380"/>
            <a:ext cx="8314006" cy="3684740"/>
          </a:xfrm>
          <a:prstGeom prst="rect">
            <a:avLst/>
          </a:prstGeom>
          <a:solidFill>
            <a:srgbClr val="F7958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r>
              <a:rPr lang="en-US" altLang="zh-CN" sz="1350">
                <a:solidFill>
                  <a:prstClr val="white"/>
                </a:solidFill>
                <a:latin typeface="Calibri Light" panose="020F0302020204030204"/>
                <a:ea typeface="Arial" panose="020B0604020202020204" pitchFamily="34" charset="0"/>
              </a:rPr>
              <a:t>1</a:t>
            </a:r>
          </a:p>
        </p:txBody>
      </p:sp>
      <p:sp>
        <p:nvSpPr>
          <p:cNvPr id="2" name="Text Box 1"/>
          <p:cNvSpPr txBox="1"/>
          <p:nvPr/>
        </p:nvSpPr>
        <p:spPr>
          <a:xfrm>
            <a:off x="410845" y="796290"/>
            <a:ext cx="8201025" cy="2306955"/>
          </a:xfrm>
          <a:prstGeom prst="rect">
            <a:avLst/>
          </a:prstGeom>
          <a:noFill/>
        </p:spPr>
        <p:txBody>
          <a:bodyPr wrap="square" rtlCol="0">
            <a:spAutoFit/>
          </a:bodyPr>
          <a:lstStyle/>
          <a:p>
            <a:endParaRPr lang="en-US" sz="3600">
              <a:sym typeface="+mn-ea"/>
            </a:endParaRPr>
          </a:p>
          <a:p>
            <a:r>
              <a:rPr lang="en-US" sz="3600"/>
              <a:t>12. Disyariatkan bagi laki-laki kapanpun </a:t>
            </a:r>
          </a:p>
          <a:p>
            <a:r>
              <a:rPr lang="en-US" sz="3600"/>
              <a:t>       untuk berziarah kubur untuk </a:t>
            </a:r>
          </a:p>
          <a:p>
            <a:r>
              <a:rPr lang="en-US" sz="3600"/>
              <a:t>       mendoakan dan mengingat kematian.</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t="7871" b="7871"/>
          <a:stretch>
            <a:fillRect/>
          </a:stretch>
        </p:blipFill>
        <p:spPr>
          <a:xfrm>
            <a:off x="0" y="0"/>
            <a:ext cx="9144000" cy="5143500"/>
          </a:xfrm>
          <a:prstGeom prst="rect">
            <a:avLst/>
          </a:prstGeom>
        </p:spPr>
      </p:pic>
      <p:cxnSp>
        <p:nvCxnSpPr>
          <p:cNvPr id="7" name="直接连接符 6"/>
          <p:cNvCxnSpPr/>
          <p:nvPr/>
        </p:nvCxnSpPr>
        <p:spPr>
          <a:xfrm>
            <a:off x="4479807" y="737541"/>
            <a:ext cx="184385"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358265" y="1120140"/>
            <a:ext cx="7785735" cy="4023995"/>
          </a:xfrm>
          <a:prstGeom prst="rect">
            <a:avLst/>
          </a:prstGeom>
          <a:solidFill>
            <a:srgbClr val="F795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4026496" y="1783452"/>
            <a:ext cx="2890520" cy="521970"/>
          </a:xfrm>
          <a:prstGeom prst="rect">
            <a:avLst/>
          </a:prstGeom>
        </p:spPr>
        <p:txBody>
          <a:bodyPr wrap="none">
            <a:spAutoFit/>
          </a:bodyPr>
          <a:lstStyle/>
          <a:p>
            <a:r>
              <a:rPr lang="zh-CN" altLang="en-US" sz="2800">
                <a:solidFill>
                  <a:schemeClr val="bg1"/>
                </a:solidFill>
                <a:latin typeface="+mj-ea"/>
                <a:ea typeface="+mj-ea"/>
              </a:rPr>
              <a:t>Add the text here</a:t>
            </a:r>
            <a:endParaRPr lang="ja-JP" altLang="en-US" sz="2800">
              <a:solidFill>
                <a:schemeClr val="bg1"/>
              </a:solidFill>
              <a:latin typeface="+mj-ea"/>
              <a:ea typeface="+mj-ea"/>
            </a:endParaRPr>
          </a:p>
        </p:txBody>
      </p:sp>
      <p:sp>
        <p:nvSpPr>
          <p:cNvPr id="35" name="矩形 34"/>
          <p:cNvSpPr/>
          <p:nvPr/>
        </p:nvSpPr>
        <p:spPr>
          <a:xfrm>
            <a:off x="4026496" y="2287665"/>
            <a:ext cx="4818008" cy="1036759"/>
          </a:xfrm>
          <a:prstGeom prst="rect">
            <a:avLst/>
          </a:prstGeom>
        </p:spPr>
        <p:txBody>
          <a:bodyPr wrap="square">
            <a:spAutoFit/>
          </a:bodyPr>
          <a:lstStyle/>
          <a:p>
            <a:pPr>
              <a:lnSpc>
                <a:spcPct val="150000"/>
              </a:lnSpc>
            </a:pPr>
            <a:r>
              <a:rPr lang="en-US" altLang="zh-CN" sz="1050" kern="0">
                <a:solidFill>
                  <a:schemeClr val="bg1"/>
                </a:solidFill>
              </a:rPr>
              <a:t>Lorem ipsum dolor sit amet, consectetuer adipiscing elit. Aenean commodo ligula eget dolor. Lorem ipsum dolor sit amet, consectetuer adipiscing elit. Aenean commodo ligula eget dolor. Lorem ipsum dolor sit amet, consectetuer adipiscing elit. Aenean commodo ligula eget dolor. </a:t>
            </a:r>
          </a:p>
        </p:txBody>
      </p:sp>
      <p:pic>
        <p:nvPicPr>
          <p:cNvPr id="2" name="Picture 1"/>
          <p:cNvPicPr>
            <a:picLocks noChangeAspect="1"/>
          </p:cNvPicPr>
          <p:nvPr/>
        </p:nvPicPr>
        <p:blipFill>
          <a:blip r:embed="rId3"/>
          <a:srcRect l="9985" t="20087" r="26784" b="11771"/>
          <a:stretch>
            <a:fillRect/>
          </a:stretch>
        </p:blipFill>
        <p:spPr>
          <a:xfrm>
            <a:off x="1562100" y="474980"/>
            <a:ext cx="7378700" cy="44710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0223" b="10223"/>
          <a:stretch>
            <a:fillRect/>
          </a:stretch>
        </p:blipFill>
        <p:spPr>
          <a:xfrm>
            <a:off x="0" y="0"/>
            <a:ext cx="9144000" cy="5143500"/>
          </a:xfrm>
          <a:prstGeom prst="rect">
            <a:avLst/>
          </a:prstGeom>
        </p:spPr>
      </p:pic>
      <p:sp>
        <p:nvSpPr>
          <p:cNvPr id="7" name="矩形2"/>
          <p:cNvSpPr/>
          <p:nvPr/>
        </p:nvSpPr>
        <p:spPr>
          <a:xfrm>
            <a:off x="934157" y="850740"/>
            <a:ext cx="7275687" cy="3459383"/>
          </a:xfrm>
          <a:prstGeom prst="rect">
            <a:avLst/>
          </a:prstGeom>
          <a:solidFill>
            <a:srgbClr val="FBCAC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Light" panose="020F0302020204030204"/>
              <a:ea typeface="Arial" panose="020B0604020202020204" pitchFamily="34" charset="0"/>
            </a:endParaRPr>
          </a:p>
        </p:txBody>
      </p:sp>
      <p:sp>
        <p:nvSpPr>
          <p:cNvPr id="8" name="矩形 1"/>
          <p:cNvSpPr/>
          <p:nvPr/>
        </p:nvSpPr>
        <p:spPr>
          <a:xfrm>
            <a:off x="1131859" y="1035682"/>
            <a:ext cx="6880715" cy="3089498"/>
          </a:xfrm>
          <a:prstGeom prst="rect">
            <a:avLst/>
          </a:prstGeom>
          <a:solidFill>
            <a:srgbClr val="F795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Light" panose="020F0302020204030204"/>
              <a:ea typeface="Arial" panose="020B0604020202020204" pitchFamily="34" charset="0"/>
            </a:endParaRPr>
          </a:p>
        </p:txBody>
      </p:sp>
      <p:sp>
        <p:nvSpPr>
          <p:cNvPr id="17" name="圆角矩形 12"/>
          <p:cNvSpPr/>
          <p:nvPr/>
        </p:nvSpPr>
        <p:spPr>
          <a:xfrm>
            <a:off x="3778937" y="3245617"/>
            <a:ext cx="1586127" cy="319017"/>
          </a:xfrm>
          <a:prstGeom prst="roundRect">
            <a:avLst>
              <a:gd name="adj" fmla="val 50000"/>
            </a:avLst>
          </a:prstGeom>
          <a:noFill/>
          <a:ln w="9525">
            <a:solidFill>
              <a:schemeClr val="bg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Light" panose="020F0302020204030204"/>
              <a:ea typeface="Arial" panose="020B0604020202020204" pitchFamily="34" charset="0"/>
            </a:endParaRPr>
          </a:p>
        </p:txBody>
      </p:sp>
      <p:sp>
        <p:nvSpPr>
          <p:cNvPr id="18" name="PANDADA"/>
          <p:cNvSpPr txBox="1"/>
          <p:nvPr/>
        </p:nvSpPr>
        <p:spPr>
          <a:xfrm>
            <a:off x="2150785" y="2319426"/>
            <a:ext cx="4842774" cy="521970"/>
          </a:xfrm>
          <a:prstGeom prst="rect">
            <a:avLst/>
          </a:prstGeom>
          <a:noFill/>
        </p:spPr>
        <p:txBody>
          <a:bodyPr wrap="square" rtlCol="0">
            <a:spAutoFit/>
          </a:bodyPr>
          <a:lstStyle/>
          <a:p>
            <a:pPr algn="ctr" defTabSz="685800">
              <a:lnSpc>
                <a:spcPct val="100000"/>
              </a:lnSpc>
              <a:spcBef>
                <a:spcPts val="0"/>
              </a:spcBef>
              <a:spcAft>
                <a:spcPts val="0"/>
              </a:spcAft>
              <a:defRPr/>
            </a:pPr>
            <a:r>
              <a:rPr lang="en-US" altLang="zh-CN" sz="2800" b="1" spc="300">
                <a:solidFill>
                  <a:prstClr val="white"/>
                </a:solidFill>
                <a:latin typeface="Arial" panose="020B0604020202020204" pitchFamily="34" charset="0"/>
                <a:ea typeface="Arial" panose="020B0604020202020204" pitchFamily="34" charset="0"/>
              </a:rPr>
              <a:t>ALHAMDULILLAH</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t="10223" b="10223"/>
          <a:stretch>
            <a:fillRect/>
          </a:stretch>
        </p:blipFill>
        <p:spPr>
          <a:xfrm>
            <a:off x="0" y="0"/>
            <a:ext cx="9144000" cy="5143500"/>
          </a:xfrm>
          <a:prstGeom prst="rect">
            <a:avLst/>
          </a:prstGeom>
          <a:solidFill>
            <a:srgbClr val="FBCAC0">
              <a:alpha val="40000"/>
            </a:srgbClr>
          </a:solidFill>
          <a:ln>
            <a:noFill/>
          </a:ln>
        </p:spPr>
      </p:pic>
      <p:sp>
        <p:nvSpPr>
          <p:cNvPr id="30" name="矩形 29"/>
          <p:cNvSpPr/>
          <p:nvPr/>
        </p:nvSpPr>
        <p:spPr>
          <a:xfrm>
            <a:off x="239150" y="619099"/>
            <a:ext cx="8525021" cy="3903664"/>
          </a:xfrm>
          <a:prstGeom prst="rect">
            <a:avLst/>
          </a:prstGeom>
          <a:solidFill>
            <a:srgbClr val="F7958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Light" panose="020F0302020204030204"/>
              <a:ea typeface="Arial" panose="020B0604020202020204" pitchFamily="34" charset="0"/>
            </a:endParaRPr>
          </a:p>
        </p:txBody>
      </p:sp>
      <p:sp>
        <p:nvSpPr>
          <p:cNvPr id="10" name="矩形 9"/>
          <p:cNvSpPr/>
          <p:nvPr/>
        </p:nvSpPr>
        <p:spPr>
          <a:xfrm>
            <a:off x="344657" y="729380"/>
            <a:ext cx="8314006" cy="3684740"/>
          </a:xfrm>
          <a:prstGeom prst="rect">
            <a:avLst/>
          </a:prstGeom>
          <a:solidFill>
            <a:srgbClr val="F7958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r>
              <a:rPr lang="en-US" altLang="zh-CN" sz="1350">
                <a:solidFill>
                  <a:prstClr val="white"/>
                </a:solidFill>
                <a:latin typeface="Calibri Light" panose="020F0302020204030204"/>
                <a:ea typeface="Arial" panose="020B0604020202020204" pitchFamily="34" charset="0"/>
              </a:rPr>
              <a:t>1</a:t>
            </a:r>
          </a:p>
        </p:txBody>
      </p:sp>
      <p:sp>
        <p:nvSpPr>
          <p:cNvPr id="2" name="Text Box 1"/>
          <p:cNvSpPr txBox="1"/>
          <p:nvPr/>
        </p:nvSpPr>
        <p:spPr>
          <a:xfrm>
            <a:off x="410845" y="796290"/>
            <a:ext cx="8201025" cy="3415030"/>
          </a:xfrm>
          <a:prstGeom prst="rect">
            <a:avLst/>
          </a:prstGeom>
          <a:noFill/>
        </p:spPr>
        <p:txBody>
          <a:bodyPr wrap="square" rtlCol="0">
            <a:spAutoFit/>
          </a:bodyPr>
          <a:lstStyle/>
          <a:p>
            <a:r>
              <a:rPr lang="en-US" sz="3600"/>
              <a:t>Penjelasan:</a:t>
            </a:r>
          </a:p>
          <a:p>
            <a:r>
              <a:rPr lang="en-US" sz="3600"/>
              <a:t>1. Talqin dengan ‘Laa ilaha illallah’</a:t>
            </a:r>
          </a:p>
          <a:p>
            <a:r>
              <a:rPr lang="en-US" sz="3600"/>
              <a:t>2. Mata dipejamkan dan rahang dirapatkan</a:t>
            </a:r>
          </a:p>
          <a:p>
            <a:r>
              <a:rPr lang="en-US" sz="3600"/>
              <a:t>3. Wajib hukumnya memandikan jenazah, </a:t>
            </a:r>
          </a:p>
          <a:p>
            <a:r>
              <a:rPr lang="en-US" sz="3600"/>
              <a:t>    kecuali jika mati syahid</a:t>
            </a:r>
          </a:p>
          <a:p>
            <a:endParaRPr lang="en-US" sz="36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t="10223" b="10223"/>
          <a:stretch>
            <a:fillRect/>
          </a:stretch>
        </p:blipFill>
        <p:spPr>
          <a:xfrm>
            <a:off x="0" y="0"/>
            <a:ext cx="9144000" cy="5143500"/>
          </a:xfrm>
          <a:prstGeom prst="rect">
            <a:avLst/>
          </a:prstGeom>
          <a:solidFill>
            <a:srgbClr val="FBCAC0">
              <a:alpha val="40000"/>
            </a:srgbClr>
          </a:solidFill>
          <a:ln>
            <a:noFill/>
          </a:ln>
        </p:spPr>
      </p:pic>
      <p:sp>
        <p:nvSpPr>
          <p:cNvPr id="30" name="矩形 29"/>
          <p:cNvSpPr/>
          <p:nvPr/>
        </p:nvSpPr>
        <p:spPr>
          <a:xfrm>
            <a:off x="239150" y="619099"/>
            <a:ext cx="8525021" cy="3903664"/>
          </a:xfrm>
          <a:prstGeom prst="rect">
            <a:avLst/>
          </a:prstGeom>
          <a:solidFill>
            <a:srgbClr val="F7958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Light" panose="020F0302020204030204"/>
              <a:ea typeface="Arial" panose="020B0604020202020204" pitchFamily="34" charset="0"/>
            </a:endParaRPr>
          </a:p>
        </p:txBody>
      </p:sp>
      <p:sp>
        <p:nvSpPr>
          <p:cNvPr id="10" name="矩形 9"/>
          <p:cNvSpPr/>
          <p:nvPr/>
        </p:nvSpPr>
        <p:spPr>
          <a:xfrm>
            <a:off x="344657" y="729380"/>
            <a:ext cx="8314006" cy="3684740"/>
          </a:xfrm>
          <a:prstGeom prst="rect">
            <a:avLst/>
          </a:prstGeom>
          <a:solidFill>
            <a:srgbClr val="F7958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r>
              <a:rPr lang="en-US" altLang="zh-CN" sz="1350">
                <a:solidFill>
                  <a:prstClr val="white"/>
                </a:solidFill>
                <a:latin typeface="Calibri Light" panose="020F0302020204030204"/>
                <a:ea typeface="Arial" panose="020B0604020202020204" pitchFamily="34" charset="0"/>
              </a:rPr>
              <a:t>1</a:t>
            </a:r>
          </a:p>
        </p:txBody>
      </p:sp>
      <p:sp>
        <p:nvSpPr>
          <p:cNvPr id="2" name="Text Box 1"/>
          <p:cNvSpPr txBox="1"/>
          <p:nvPr/>
        </p:nvSpPr>
        <p:spPr>
          <a:xfrm>
            <a:off x="410845" y="796290"/>
            <a:ext cx="8201025" cy="2861310"/>
          </a:xfrm>
          <a:prstGeom prst="rect">
            <a:avLst/>
          </a:prstGeom>
          <a:noFill/>
        </p:spPr>
        <p:txBody>
          <a:bodyPr wrap="square" rtlCol="0">
            <a:spAutoFit/>
          </a:bodyPr>
          <a:lstStyle/>
          <a:p>
            <a:r>
              <a:rPr lang="en-US" sz="3600">
                <a:sym typeface="+mn-ea"/>
              </a:rPr>
              <a:t>4. Tata cara memandikan jenazah  </a:t>
            </a:r>
          </a:p>
          <a:p>
            <a:r>
              <a:rPr lang="en-US" sz="3600">
                <a:sym typeface="+mn-ea"/>
              </a:rPr>
              <a:t>    (ringkasan)</a:t>
            </a:r>
          </a:p>
          <a:p>
            <a:r>
              <a:rPr lang="en-US" sz="3600">
                <a:sym typeface="+mn-ea"/>
              </a:rPr>
              <a:t>	</a:t>
            </a:r>
            <a:r>
              <a:rPr lang="en-US" sz="3600"/>
              <a:t>- Menutup auratnya</a:t>
            </a:r>
          </a:p>
          <a:p>
            <a:r>
              <a:rPr lang="en-US" sz="3600"/>
              <a:t>	- Mewudhukan mayyit</a:t>
            </a:r>
          </a:p>
          <a:p>
            <a:r>
              <a:rPr lang="en-US" sz="3600"/>
              <a:t>	- Mencuci kepala dan jenggotnya</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t="10223" b="10223"/>
          <a:stretch>
            <a:fillRect/>
          </a:stretch>
        </p:blipFill>
        <p:spPr>
          <a:xfrm>
            <a:off x="0" y="0"/>
            <a:ext cx="9144000" cy="5143500"/>
          </a:xfrm>
          <a:prstGeom prst="rect">
            <a:avLst/>
          </a:prstGeom>
          <a:solidFill>
            <a:srgbClr val="FBCAC0">
              <a:alpha val="40000"/>
            </a:srgbClr>
          </a:solidFill>
          <a:ln>
            <a:noFill/>
          </a:ln>
        </p:spPr>
      </p:pic>
      <p:sp>
        <p:nvSpPr>
          <p:cNvPr id="30" name="矩形 29"/>
          <p:cNvSpPr/>
          <p:nvPr/>
        </p:nvSpPr>
        <p:spPr>
          <a:xfrm>
            <a:off x="239150" y="619099"/>
            <a:ext cx="8525021" cy="3903664"/>
          </a:xfrm>
          <a:prstGeom prst="rect">
            <a:avLst/>
          </a:prstGeom>
          <a:solidFill>
            <a:srgbClr val="F7958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Light" panose="020F0302020204030204"/>
              <a:ea typeface="Arial" panose="020B0604020202020204" pitchFamily="34" charset="0"/>
            </a:endParaRPr>
          </a:p>
        </p:txBody>
      </p:sp>
      <p:sp>
        <p:nvSpPr>
          <p:cNvPr id="10" name="矩形 9"/>
          <p:cNvSpPr/>
          <p:nvPr/>
        </p:nvSpPr>
        <p:spPr>
          <a:xfrm>
            <a:off x="344657" y="729380"/>
            <a:ext cx="8314006" cy="3684740"/>
          </a:xfrm>
          <a:prstGeom prst="rect">
            <a:avLst/>
          </a:prstGeom>
          <a:solidFill>
            <a:srgbClr val="F7958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r>
              <a:rPr lang="en-US" altLang="zh-CN" sz="1350">
                <a:solidFill>
                  <a:prstClr val="white"/>
                </a:solidFill>
                <a:latin typeface="Calibri Light" panose="020F0302020204030204"/>
                <a:ea typeface="Arial" panose="020B0604020202020204" pitchFamily="34" charset="0"/>
              </a:rPr>
              <a:t>1</a:t>
            </a:r>
          </a:p>
        </p:txBody>
      </p:sp>
      <p:sp>
        <p:nvSpPr>
          <p:cNvPr id="2" name="Text Box 1"/>
          <p:cNvSpPr txBox="1"/>
          <p:nvPr/>
        </p:nvSpPr>
        <p:spPr>
          <a:xfrm>
            <a:off x="410845" y="796290"/>
            <a:ext cx="8201025" cy="3415030"/>
          </a:xfrm>
          <a:prstGeom prst="rect">
            <a:avLst/>
          </a:prstGeom>
          <a:noFill/>
        </p:spPr>
        <p:txBody>
          <a:bodyPr wrap="square" rtlCol="0">
            <a:spAutoFit/>
          </a:bodyPr>
          <a:lstStyle/>
          <a:p>
            <a:endParaRPr lang="en-US" sz="3600">
              <a:sym typeface="+mn-ea"/>
            </a:endParaRPr>
          </a:p>
          <a:p>
            <a:r>
              <a:rPr lang="en-US" sz="3600">
                <a:sym typeface="+mn-ea"/>
              </a:rPr>
              <a:t>4. Tata cara memandikan jenazah (lanjutan)</a:t>
            </a:r>
            <a:endParaRPr lang="en-US" sz="3600"/>
          </a:p>
          <a:p>
            <a:r>
              <a:rPr lang="en-US" sz="3600"/>
              <a:t>	- Memandikan anggota tubuh kanan, </a:t>
            </a:r>
          </a:p>
          <a:p>
            <a:r>
              <a:rPr lang="en-US" sz="3600"/>
              <a:t>  	   kemudian kiri</a:t>
            </a:r>
          </a:p>
          <a:p>
            <a:r>
              <a:rPr lang="en-US" sz="3600"/>
              <a:t>	- Memakaikan wangi-wangian</a:t>
            </a:r>
          </a:p>
          <a:p>
            <a:endParaRPr lang="en-US" sz="36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t="10223" b="10223"/>
          <a:stretch>
            <a:fillRect/>
          </a:stretch>
        </p:blipFill>
        <p:spPr>
          <a:xfrm>
            <a:off x="0" y="0"/>
            <a:ext cx="9144000" cy="5143500"/>
          </a:xfrm>
          <a:prstGeom prst="rect">
            <a:avLst/>
          </a:prstGeom>
          <a:solidFill>
            <a:srgbClr val="FBCAC0">
              <a:alpha val="40000"/>
            </a:srgbClr>
          </a:solidFill>
          <a:ln>
            <a:noFill/>
          </a:ln>
        </p:spPr>
      </p:pic>
      <p:sp>
        <p:nvSpPr>
          <p:cNvPr id="30" name="矩形 29"/>
          <p:cNvSpPr/>
          <p:nvPr/>
        </p:nvSpPr>
        <p:spPr>
          <a:xfrm>
            <a:off x="239150" y="619099"/>
            <a:ext cx="8525021" cy="3903664"/>
          </a:xfrm>
          <a:prstGeom prst="rect">
            <a:avLst/>
          </a:prstGeom>
          <a:solidFill>
            <a:srgbClr val="F7958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Light" panose="020F0302020204030204"/>
              <a:ea typeface="Arial" panose="020B0604020202020204" pitchFamily="34" charset="0"/>
            </a:endParaRPr>
          </a:p>
        </p:txBody>
      </p:sp>
      <p:sp>
        <p:nvSpPr>
          <p:cNvPr id="10" name="矩形 9"/>
          <p:cNvSpPr/>
          <p:nvPr/>
        </p:nvSpPr>
        <p:spPr>
          <a:xfrm>
            <a:off x="344657" y="729380"/>
            <a:ext cx="8314006" cy="3684740"/>
          </a:xfrm>
          <a:prstGeom prst="rect">
            <a:avLst/>
          </a:prstGeom>
          <a:solidFill>
            <a:srgbClr val="F7958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r>
              <a:rPr lang="en-US" altLang="zh-CN" sz="1350">
                <a:solidFill>
                  <a:prstClr val="white"/>
                </a:solidFill>
                <a:latin typeface="Calibri Light" panose="020F0302020204030204"/>
                <a:ea typeface="Arial" panose="020B0604020202020204" pitchFamily="34" charset="0"/>
              </a:rPr>
              <a:t>1</a:t>
            </a:r>
          </a:p>
        </p:txBody>
      </p:sp>
      <p:sp>
        <p:nvSpPr>
          <p:cNvPr id="2" name="Text Box 1"/>
          <p:cNvSpPr txBox="1"/>
          <p:nvPr/>
        </p:nvSpPr>
        <p:spPr>
          <a:xfrm>
            <a:off x="410845" y="796290"/>
            <a:ext cx="8201025" cy="3415030"/>
          </a:xfrm>
          <a:prstGeom prst="rect">
            <a:avLst/>
          </a:prstGeom>
          <a:noFill/>
        </p:spPr>
        <p:txBody>
          <a:bodyPr wrap="square" rtlCol="0">
            <a:spAutoFit/>
          </a:bodyPr>
          <a:lstStyle/>
          <a:p>
            <a:endParaRPr lang="en-US" sz="3600">
              <a:sym typeface="+mn-ea"/>
            </a:endParaRPr>
          </a:p>
          <a:p>
            <a:r>
              <a:rPr lang="en-US" sz="3600">
                <a:sym typeface="+mn-ea"/>
              </a:rPr>
              <a:t>5. Mengkafani jenazah</a:t>
            </a:r>
            <a:endParaRPr lang="en-US" sz="3600"/>
          </a:p>
          <a:p>
            <a:r>
              <a:rPr lang="en-US" sz="3600"/>
              <a:t>	- Laki-laki: tiga lembar kain putih</a:t>
            </a:r>
          </a:p>
          <a:p>
            <a:r>
              <a:rPr lang="en-US" sz="3600"/>
              <a:t>	- Perempuan: lima lembar</a:t>
            </a:r>
          </a:p>
          <a:p>
            <a:endParaRPr lang="en-US" sz="3600"/>
          </a:p>
          <a:p>
            <a:endParaRPr lang="en-US" sz="36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t="10223" b="10223"/>
          <a:stretch>
            <a:fillRect/>
          </a:stretch>
        </p:blipFill>
        <p:spPr>
          <a:xfrm>
            <a:off x="0" y="0"/>
            <a:ext cx="9144000" cy="5143500"/>
          </a:xfrm>
          <a:prstGeom prst="rect">
            <a:avLst/>
          </a:prstGeom>
          <a:solidFill>
            <a:srgbClr val="FBCAC0">
              <a:alpha val="40000"/>
            </a:srgbClr>
          </a:solidFill>
          <a:ln>
            <a:noFill/>
          </a:ln>
        </p:spPr>
      </p:pic>
      <p:sp>
        <p:nvSpPr>
          <p:cNvPr id="30" name="矩形 29"/>
          <p:cNvSpPr/>
          <p:nvPr/>
        </p:nvSpPr>
        <p:spPr>
          <a:xfrm>
            <a:off x="239150" y="619099"/>
            <a:ext cx="8525021" cy="3903664"/>
          </a:xfrm>
          <a:prstGeom prst="rect">
            <a:avLst/>
          </a:prstGeom>
          <a:solidFill>
            <a:srgbClr val="F7958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Light" panose="020F0302020204030204"/>
              <a:ea typeface="Arial" panose="020B0604020202020204" pitchFamily="34" charset="0"/>
            </a:endParaRPr>
          </a:p>
        </p:txBody>
      </p:sp>
      <p:sp>
        <p:nvSpPr>
          <p:cNvPr id="10" name="矩形 9"/>
          <p:cNvSpPr/>
          <p:nvPr/>
        </p:nvSpPr>
        <p:spPr>
          <a:xfrm>
            <a:off x="344657" y="729380"/>
            <a:ext cx="8314006" cy="3684740"/>
          </a:xfrm>
          <a:prstGeom prst="rect">
            <a:avLst/>
          </a:prstGeom>
          <a:solidFill>
            <a:srgbClr val="F7958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r>
              <a:rPr lang="en-US" altLang="zh-CN" sz="1350">
                <a:solidFill>
                  <a:prstClr val="white"/>
                </a:solidFill>
                <a:latin typeface="Calibri Light" panose="020F0302020204030204"/>
                <a:ea typeface="Arial" panose="020B0604020202020204" pitchFamily="34" charset="0"/>
              </a:rPr>
              <a:t>1</a:t>
            </a:r>
          </a:p>
        </p:txBody>
      </p:sp>
      <p:sp>
        <p:nvSpPr>
          <p:cNvPr id="2" name="Text Box 1"/>
          <p:cNvSpPr txBox="1"/>
          <p:nvPr/>
        </p:nvSpPr>
        <p:spPr>
          <a:xfrm>
            <a:off x="410845" y="796290"/>
            <a:ext cx="8201025" cy="3969385"/>
          </a:xfrm>
          <a:prstGeom prst="rect">
            <a:avLst/>
          </a:prstGeom>
          <a:noFill/>
        </p:spPr>
        <p:txBody>
          <a:bodyPr wrap="square" rtlCol="0">
            <a:spAutoFit/>
          </a:bodyPr>
          <a:lstStyle/>
          <a:p>
            <a:r>
              <a:rPr lang="en-US" sz="3600">
                <a:sym typeface="+mn-ea"/>
              </a:rPr>
              <a:t>6. Orang yang paling berhak memandikan, </a:t>
            </a:r>
          </a:p>
          <a:p>
            <a:r>
              <a:rPr lang="en-US" sz="3600">
                <a:sym typeface="+mn-ea"/>
              </a:rPr>
              <a:t>    mengkafani dan menguburkannya:</a:t>
            </a:r>
            <a:endParaRPr lang="en-US" sz="3600"/>
          </a:p>
          <a:p>
            <a:r>
              <a:rPr lang="en-US" sz="3600"/>
              <a:t>    - Orang yang diberi wasiat, bapak/ibu,  </a:t>
            </a:r>
          </a:p>
          <a:p>
            <a:r>
              <a:rPr lang="en-US" sz="3600"/>
              <a:t>       kakek/nenek, dst.</a:t>
            </a:r>
          </a:p>
          <a:p>
            <a:r>
              <a:rPr lang="en-US" sz="3600"/>
              <a:t>    - Suami/istri</a:t>
            </a:r>
          </a:p>
          <a:p>
            <a:endParaRPr lang="en-US" sz="3600"/>
          </a:p>
          <a:p>
            <a:endParaRPr lang="en-US" sz="36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t="10223" b="10223"/>
          <a:stretch>
            <a:fillRect/>
          </a:stretch>
        </p:blipFill>
        <p:spPr>
          <a:xfrm>
            <a:off x="0" y="0"/>
            <a:ext cx="9144000" cy="5143500"/>
          </a:xfrm>
          <a:prstGeom prst="rect">
            <a:avLst/>
          </a:prstGeom>
          <a:solidFill>
            <a:srgbClr val="FBCAC0">
              <a:alpha val="40000"/>
            </a:srgbClr>
          </a:solidFill>
          <a:ln>
            <a:noFill/>
          </a:ln>
        </p:spPr>
      </p:pic>
      <p:sp>
        <p:nvSpPr>
          <p:cNvPr id="30" name="矩形 29"/>
          <p:cNvSpPr/>
          <p:nvPr/>
        </p:nvSpPr>
        <p:spPr>
          <a:xfrm>
            <a:off x="239150" y="619099"/>
            <a:ext cx="8525021" cy="3903664"/>
          </a:xfrm>
          <a:prstGeom prst="rect">
            <a:avLst/>
          </a:prstGeom>
          <a:solidFill>
            <a:srgbClr val="F7958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Light" panose="020F0302020204030204"/>
              <a:ea typeface="Arial" panose="020B0604020202020204" pitchFamily="34" charset="0"/>
            </a:endParaRPr>
          </a:p>
        </p:txBody>
      </p:sp>
      <p:sp>
        <p:nvSpPr>
          <p:cNvPr id="10" name="矩形 9"/>
          <p:cNvSpPr/>
          <p:nvPr/>
        </p:nvSpPr>
        <p:spPr>
          <a:xfrm>
            <a:off x="344657" y="729380"/>
            <a:ext cx="8314006" cy="3684740"/>
          </a:xfrm>
          <a:prstGeom prst="rect">
            <a:avLst/>
          </a:prstGeom>
          <a:solidFill>
            <a:srgbClr val="F7958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r>
              <a:rPr lang="en-US" altLang="zh-CN" sz="1350">
                <a:solidFill>
                  <a:prstClr val="white"/>
                </a:solidFill>
                <a:latin typeface="Calibri Light" panose="020F0302020204030204"/>
                <a:ea typeface="Arial" panose="020B0604020202020204" pitchFamily="34" charset="0"/>
              </a:rPr>
              <a:t>1</a:t>
            </a:r>
          </a:p>
        </p:txBody>
      </p:sp>
      <p:sp>
        <p:nvSpPr>
          <p:cNvPr id="2" name="Text Box 1"/>
          <p:cNvSpPr txBox="1"/>
          <p:nvPr/>
        </p:nvSpPr>
        <p:spPr>
          <a:xfrm>
            <a:off x="410845" y="796290"/>
            <a:ext cx="8201025" cy="3415030"/>
          </a:xfrm>
          <a:prstGeom prst="rect">
            <a:avLst/>
          </a:prstGeom>
          <a:noFill/>
        </p:spPr>
        <p:txBody>
          <a:bodyPr wrap="square" rtlCol="0">
            <a:spAutoFit/>
          </a:bodyPr>
          <a:lstStyle/>
          <a:p>
            <a:r>
              <a:rPr lang="en-US" sz="3600">
                <a:sym typeface="+mn-ea"/>
              </a:rPr>
              <a:t>7. Shalat jenazah</a:t>
            </a:r>
          </a:p>
          <a:p>
            <a:r>
              <a:rPr lang="en-US" sz="3600"/>
              <a:t>	Empat kali takbir</a:t>
            </a:r>
          </a:p>
          <a:p>
            <a:r>
              <a:rPr lang="en-US" sz="3600"/>
              <a:t>	a. Setelah takbir I		: Al Fatihah</a:t>
            </a:r>
          </a:p>
          <a:p>
            <a:r>
              <a:rPr lang="en-US" sz="3600"/>
              <a:t>	b. Setelah takbir II	: Shalawat</a:t>
            </a:r>
          </a:p>
          <a:p>
            <a:r>
              <a:rPr lang="en-US" sz="3600"/>
              <a:t>	c. Setelah takbir III	: Doa</a:t>
            </a:r>
          </a:p>
          <a:p>
            <a:r>
              <a:rPr lang="en-US" sz="3600"/>
              <a:t>	d. Setelah takbir IV	: Salam</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t="10223" b="10223"/>
          <a:stretch>
            <a:fillRect/>
          </a:stretch>
        </p:blipFill>
        <p:spPr>
          <a:xfrm>
            <a:off x="0" y="0"/>
            <a:ext cx="9144000" cy="5143500"/>
          </a:xfrm>
          <a:prstGeom prst="rect">
            <a:avLst/>
          </a:prstGeom>
          <a:solidFill>
            <a:srgbClr val="FBCAC0">
              <a:alpha val="40000"/>
            </a:srgbClr>
          </a:solidFill>
          <a:ln>
            <a:noFill/>
          </a:ln>
        </p:spPr>
      </p:pic>
      <p:sp>
        <p:nvSpPr>
          <p:cNvPr id="30" name="矩形 29"/>
          <p:cNvSpPr/>
          <p:nvPr/>
        </p:nvSpPr>
        <p:spPr>
          <a:xfrm>
            <a:off x="239150" y="619099"/>
            <a:ext cx="8525021" cy="3903664"/>
          </a:xfrm>
          <a:prstGeom prst="rect">
            <a:avLst/>
          </a:prstGeom>
          <a:solidFill>
            <a:srgbClr val="F7958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Light" panose="020F0302020204030204"/>
              <a:ea typeface="Arial" panose="020B0604020202020204" pitchFamily="34" charset="0"/>
            </a:endParaRPr>
          </a:p>
        </p:txBody>
      </p:sp>
      <p:sp>
        <p:nvSpPr>
          <p:cNvPr id="10" name="矩形 9"/>
          <p:cNvSpPr/>
          <p:nvPr/>
        </p:nvSpPr>
        <p:spPr>
          <a:xfrm>
            <a:off x="344657" y="729380"/>
            <a:ext cx="8314006" cy="3684740"/>
          </a:xfrm>
          <a:prstGeom prst="rect">
            <a:avLst/>
          </a:prstGeom>
          <a:solidFill>
            <a:srgbClr val="F7958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r>
              <a:rPr lang="en-US" altLang="zh-CN" sz="1350">
                <a:solidFill>
                  <a:prstClr val="white"/>
                </a:solidFill>
                <a:latin typeface="Calibri Light" panose="020F0302020204030204"/>
                <a:ea typeface="Arial" panose="020B0604020202020204" pitchFamily="34" charset="0"/>
              </a:rPr>
              <a:t>1</a:t>
            </a:r>
          </a:p>
        </p:txBody>
      </p:sp>
      <p:sp>
        <p:nvSpPr>
          <p:cNvPr id="2" name="Text Box 1"/>
          <p:cNvSpPr txBox="1"/>
          <p:nvPr/>
        </p:nvSpPr>
        <p:spPr>
          <a:xfrm>
            <a:off x="410845" y="796290"/>
            <a:ext cx="8201025" cy="2861310"/>
          </a:xfrm>
          <a:prstGeom prst="rect">
            <a:avLst/>
          </a:prstGeom>
          <a:noFill/>
        </p:spPr>
        <p:txBody>
          <a:bodyPr wrap="square" rtlCol="0">
            <a:spAutoFit/>
          </a:bodyPr>
          <a:lstStyle/>
          <a:p>
            <a:r>
              <a:rPr lang="en-US" sz="3600">
                <a:sym typeface="+mn-ea"/>
              </a:rPr>
              <a:t>8. Penguburan jenazah</a:t>
            </a:r>
          </a:p>
          <a:p>
            <a:r>
              <a:rPr lang="en-US" sz="3600"/>
              <a:t>	a. Liang lahad pada sisi kiblat</a:t>
            </a:r>
          </a:p>
          <a:p>
            <a:r>
              <a:rPr lang="en-US" sz="3600"/>
              <a:t>	b. Jenazah diletakkan di liang lahad 			    dengan menyamping bagian 		   	 	</a:t>
            </a:r>
          </a:p>
          <a:p>
            <a:r>
              <a:rPr lang="en-US" sz="3600"/>
              <a:t>	    kanan</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3" cstate="print">
            <a:extLst>
              <a:ext uri="{28A0092B-C50C-407E-A947-70E740481C1C}">
                <a14:useLocalDpi xmlns:a14="http://schemas.microsoft.com/office/drawing/2010/main" val="0"/>
              </a:ext>
            </a:extLst>
          </a:blip>
          <a:srcRect t="10223" b="10223"/>
          <a:stretch>
            <a:fillRect/>
          </a:stretch>
        </p:blipFill>
        <p:spPr>
          <a:xfrm>
            <a:off x="0" y="0"/>
            <a:ext cx="9144000" cy="5143500"/>
          </a:xfrm>
          <a:prstGeom prst="rect">
            <a:avLst/>
          </a:prstGeom>
          <a:solidFill>
            <a:srgbClr val="FBCAC0">
              <a:alpha val="40000"/>
            </a:srgbClr>
          </a:solidFill>
          <a:ln>
            <a:noFill/>
          </a:ln>
        </p:spPr>
      </p:pic>
      <p:sp>
        <p:nvSpPr>
          <p:cNvPr id="30" name="矩形 29"/>
          <p:cNvSpPr/>
          <p:nvPr/>
        </p:nvSpPr>
        <p:spPr>
          <a:xfrm>
            <a:off x="239150" y="619099"/>
            <a:ext cx="8525021" cy="3903664"/>
          </a:xfrm>
          <a:prstGeom prst="rect">
            <a:avLst/>
          </a:prstGeom>
          <a:solidFill>
            <a:srgbClr val="F79581">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zh-CN" altLang="en-US" sz="1350">
              <a:solidFill>
                <a:prstClr val="white"/>
              </a:solidFill>
              <a:latin typeface="Calibri Light" panose="020F0302020204030204"/>
              <a:ea typeface="Arial" panose="020B0604020202020204" pitchFamily="34" charset="0"/>
            </a:endParaRPr>
          </a:p>
        </p:txBody>
      </p:sp>
      <p:sp>
        <p:nvSpPr>
          <p:cNvPr id="10" name="矩形 9"/>
          <p:cNvSpPr/>
          <p:nvPr/>
        </p:nvSpPr>
        <p:spPr>
          <a:xfrm>
            <a:off x="344657" y="729380"/>
            <a:ext cx="8314006" cy="3684740"/>
          </a:xfrm>
          <a:prstGeom prst="rect">
            <a:avLst/>
          </a:prstGeom>
          <a:solidFill>
            <a:srgbClr val="F79581">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defTabSz="685800"/>
            <a:r>
              <a:rPr lang="en-US" altLang="zh-CN" sz="1350">
                <a:solidFill>
                  <a:prstClr val="white"/>
                </a:solidFill>
                <a:latin typeface="Calibri Light" panose="020F0302020204030204"/>
                <a:ea typeface="Arial" panose="020B0604020202020204" pitchFamily="34" charset="0"/>
              </a:rPr>
              <a:t>1</a:t>
            </a:r>
          </a:p>
        </p:txBody>
      </p:sp>
      <p:sp>
        <p:nvSpPr>
          <p:cNvPr id="2" name="Text Box 1"/>
          <p:cNvSpPr txBox="1"/>
          <p:nvPr/>
        </p:nvSpPr>
        <p:spPr>
          <a:xfrm>
            <a:off x="410845" y="796290"/>
            <a:ext cx="8201025" cy="2861310"/>
          </a:xfrm>
          <a:prstGeom prst="rect">
            <a:avLst/>
          </a:prstGeom>
          <a:noFill/>
        </p:spPr>
        <p:txBody>
          <a:bodyPr wrap="square" rtlCol="0">
            <a:spAutoFit/>
          </a:bodyPr>
          <a:lstStyle/>
          <a:p>
            <a:endParaRPr lang="en-US" sz="3600">
              <a:sym typeface="+mn-ea"/>
            </a:endParaRPr>
          </a:p>
          <a:p>
            <a:r>
              <a:rPr lang="en-US" sz="3600">
                <a:sym typeface="+mn-ea"/>
              </a:rPr>
              <a:t>9. Disyari’atkan bagi yang belum 	menshalatkan jenazah untuk 	menshalatkannya setelah penguburan, 	sampai sebulan setelahnya. </a:t>
            </a:r>
            <a:endParaRPr lang="en-US" sz="360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Office Theme">
  <a:themeElements>
    <a:clrScheme name="自定义 121">
      <a:dk1>
        <a:sysClr val="windowText" lastClr="000000"/>
      </a:dk1>
      <a:lt1>
        <a:sysClr val="window" lastClr="FFFFFF"/>
      </a:lt1>
      <a:dk2>
        <a:srgbClr val="44546A"/>
      </a:dk2>
      <a:lt2>
        <a:srgbClr val="E7E6E6"/>
      </a:lt2>
      <a:accent1>
        <a:srgbClr val="F79581"/>
      </a:accent1>
      <a:accent2>
        <a:srgbClr val="575864"/>
      </a:accent2>
      <a:accent3>
        <a:srgbClr val="A2BBBC"/>
      </a:accent3>
      <a:accent4>
        <a:srgbClr val="DFBB7E"/>
      </a:accent4>
      <a:accent5>
        <a:srgbClr val="5B9BD5"/>
      </a:accent5>
      <a:accent6>
        <a:srgbClr val="70AD47"/>
      </a:accent6>
      <a:hlink>
        <a:srgbClr val="000000"/>
      </a:hlink>
      <a:folHlink>
        <a:srgbClr val="954F72"/>
      </a:folHlink>
    </a:clrScheme>
    <a:fontScheme name="方正清刻本悦宋简体">
      <a:majorFont>
        <a:latin typeface="Arial"/>
        <a:ea typeface="Arial"/>
        <a:cs typeface=""/>
      </a:majorFont>
      <a:minorFont>
        <a:latin typeface="Calibri Light"/>
        <a:ea typeface="Arial"/>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游ゴシック"/>
        <a:font script="Hang" typeface="맑은 고딕"/>
        <a:font script="Hans" typeface="Ari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Ari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Arial"/>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432</Words>
  <Application>Microsoft Office PowerPoint</Application>
  <PresentationFormat>Affichage à l'écran (16:9)</PresentationFormat>
  <Paragraphs>82</Paragraphs>
  <Slides>14</Slides>
  <Notes>12</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14</vt:i4>
      </vt:variant>
    </vt:vector>
  </HeadingPairs>
  <TitlesOfParts>
    <vt:vector size="19" baseType="lpstr">
      <vt:lpstr>等线</vt:lpstr>
      <vt:lpstr>Arial</vt:lpstr>
      <vt:lpstr>Calibri</vt:lpstr>
      <vt:lpstr>Calibri Light</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熊猫 哒哒</dc:creator>
  <cp:lastModifiedBy>kara naciri</cp:lastModifiedBy>
  <cp:revision>321</cp:revision>
  <dcterms:created xsi:type="dcterms:W3CDTF">2018-10-11T01:28:00Z</dcterms:created>
  <dcterms:modified xsi:type="dcterms:W3CDTF">2023-03-20T08:12:09Z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1033-11.2.0.11486</vt:lpwstr>
  </property>
  <property fmtid="{D5CDD505-2E9C-101B-9397-08002B2CF9AE}" pid="3" name="ICV">
    <vt:lpwstr>C67E39EB854D4956A5A0C38C07C7DFEB</vt:lpwstr>
  </property>
</Properties>
</file>